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256" r:id="rId5"/>
    <p:sldId id="287" r:id="rId6"/>
    <p:sldId id="364" r:id="rId7"/>
    <p:sldId id="267" r:id="rId8"/>
    <p:sldId id="363" r:id="rId9"/>
    <p:sldId id="365" r:id="rId10"/>
    <p:sldId id="3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26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625FDE-9A6D-4E6A-95E4-B0ED52DBCD8B}" v="17" dt="2022-04-26T09:16:10.9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329" autoAdjust="0"/>
    <p:restoredTop sz="66392" autoAdjust="0"/>
  </p:normalViewPr>
  <p:slideViewPr>
    <p:cSldViewPr snapToGrid="0" snapToObjects="1">
      <p:cViewPr varScale="1">
        <p:scale>
          <a:sx n="75" d="100"/>
          <a:sy n="75" d="100"/>
        </p:scale>
        <p:origin x="2508" y="7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Hill-Brown" userId="64a7da78-e62e-4273-975f-2cbb6448f00e" providerId="ADAL" clId="{5F625FDE-9A6D-4E6A-95E4-B0ED52DBCD8B}"/>
    <pc:docChg chg="undo custSel addSld delSld modSld sldOrd">
      <pc:chgData name="Jonathan Hill-Brown" userId="64a7da78-e62e-4273-975f-2cbb6448f00e" providerId="ADAL" clId="{5F625FDE-9A6D-4E6A-95E4-B0ED52DBCD8B}" dt="2022-04-26T09:16:28.487" v="2822" actId="5793"/>
      <pc:docMkLst>
        <pc:docMk/>
      </pc:docMkLst>
      <pc:sldChg chg="addSp delSp modSp mod modNotesTx">
        <pc:chgData name="Jonathan Hill-Brown" userId="64a7da78-e62e-4273-975f-2cbb6448f00e" providerId="ADAL" clId="{5F625FDE-9A6D-4E6A-95E4-B0ED52DBCD8B}" dt="2022-03-25T14:41:02.181" v="1214" actId="20577"/>
        <pc:sldMkLst>
          <pc:docMk/>
          <pc:sldMk cId="3040589971" sldId="256"/>
        </pc:sldMkLst>
        <pc:spChg chg="mod">
          <ac:chgData name="Jonathan Hill-Brown" userId="64a7da78-e62e-4273-975f-2cbb6448f00e" providerId="ADAL" clId="{5F625FDE-9A6D-4E6A-95E4-B0ED52DBCD8B}" dt="2022-03-25T14:10:32.538" v="169" actId="20577"/>
          <ac:spMkLst>
            <pc:docMk/>
            <pc:sldMk cId="3040589971" sldId="256"/>
            <ac:spMk id="2" creationId="{5437D628-00F4-A64E-A98E-8E5516F9D0A0}"/>
          </ac:spMkLst>
        </pc:spChg>
        <pc:spChg chg="del">
          <ac:chgData name="Jonathan Hill-Brown" userId="64a7da78-e62e-4273-975f-2cbb6448f00e" providerId="ADAL" clId="{5F625FDE-9A6D-4E6A-95E4-B0ED52DBCD8B}" dt="2022-03-25T14:07:08.969" v="0" actId="478"/>
          <ac:spMkLst>
            <pc:docMk/>
            <pc:sldMk cId="3040589971" sldId="256"/>
            <ac:spMk id="3" creationId="{4656AB5C-98CF-1648-AD2A-303CD3417F3A}"/>
          </ac:spMkLst>
        </pc:spChg>
        <pc:spChg chg="add del mod">
          <ac:chgData name="Jonathan Hill-Brown" userId="64a7da78-e62e-4273-975f-2cbb6448f00e" providerId="ADAL" clId="{5F625FDE-9A6D-4E6A-95E4-B0ED52DBCD8B}" dt="2022-03-25T14:08:01.939" v="6" actId="478"/>
          <ac:spMkLst>
            <pc:docMk/>
            <pc:sldMk cId="3040589971" sldId="256"/>
            <ac:spMk id="5" creationId="{4E2C80F7-26D3-4A00-BB40-045CB3151A2D}"/>
          </ac:spMkLst>
        </pc:spChg>
        <pc:picChg chg="mod">
          <ac:chgData name="Jonathan Hill-Brown" userId="64a7da78-e62e-4273-975f-2cbb6448f00e" providerId="ADAL" clId="{5F625FDE-9A6D-4E6A-95E4-B0ED52DBCD8B}" dt="2022-03-25T14:07:50.831" v="5" actId="1076"/>
          <ac:picMkLst>
            <pc:docMk/>
            <pc:sldMk cId="3040589971" sldId="256"/>
            <ac:picMk id="6" creationId="{9A0C6445-2F67-3C42-9DA2-36AF7A0C0EF2}"/>
          </ac:picMkLst>
        </pc:picChg>
      </pc:sldChg>
      <pc:sldChg chg="addSp delSp modSp mod modNotesTx">
        <pc:chgData name="Jonathan Hill-Brown" userId="64a7da78-e62e-4273-975f-2cbb6448f00e" providerId="ADAL" clId="{5F625FDE-9A6D-4E6A-95E4-B0ED52DBCD8B}" dt="2022-04-13T11:45:29.554" v="2544" actId="478"/>
        <pc:sldMkLst>
          <pc:docMk/>
          <pc:sldMk cId="3779019190" sldId="267"/>
        </pc:sldMkLst>
        <pc:spChg chg="mod">
          <ac:chgData name="Jonathan Hill-Brown" userId="64a7da78-e62e-4273-975f-2cbb6448f00e" providerId="ADAL" clId="{5F625FDE-9A6D-4E6A-95E4-B0ED52DBCD8B}" dt="2022-04-13T11:45:11.270" v="2543" actId="20577"/>
          <ac:spMkLst>
            <pc:docMk/>
            <pc:sldMk cId="3779019190" sldId="267"/>
            <ac:spMk id="2" creationId="{AB3BA857-6D04-AA42-A72B-98836A2AD052}"/>
          </ac:spMkLst>
        </pc:spChg>
        <pc:spChg chg="del">
          <ac:chgData name="Jonathan Hill-Brown" userId="64a7da78-e62e-4273-975f-2cbb6448f00e" providerId="ADAL" clId="{5F625FDE-9A6D-4E6A-95E4-B0ED52DBCD8B}" dt="2022-03-25T14:15:59.617" v="283" actId="478"/>
          <ac:spMkLst>
            <pc:docMk/>
            <pc:sldMk cId="3779019190" sldId="267"/>
            <ac:spMk id="3" creationId="{97AA2D33-1DBB-2F4D-ABF7-1BA7BB2B4B5E}"/>
          </ac:spMkLst>
        </pc:spChg>
        <pc:spChg chg="add del mod">
          <ac:chgData name="Jonathan Hill-Brown" userId="64a7da78-e62e-4273-975f-2cbb6448f00e" providerId="ADAL" clId="{5F625FDE-9A6D-4E6A-95E4-B0ED52DBCD8B}" dt="2022-04-13T11:45:29.554" v="2544" actId="478"/>
          <ac:spMkLst>
            <pc:docMk/>
            <pc:sldMk cId="3779019190" sldId="267"/>
            <ac:spMk id="5" creationId="{11386BFB-68C5-4E3B-B4A5-4EB0827C68EC}"/>
          </ac:spMkLst>
        </pc:spChg>
        <pc:picChg chg="add mod">
          <ac:chgData name="Jonathan Hill-Brown" userId="64a7da78-e62e-4273-975f-2cbb6448f00e" providerId="ADAL" clId="{5F625FDE-9A6D-4E6A-95E4-B0ED52DBCD8B}" dt="2022-04-13T11:44:35.150" v="2486" actId="1076"/>
          <ac:picMkLst>
            <pc:docMk/>
            <pc:sldMk cId="3779019190" sldId="267"/>
            <ac:picMk id="4" creationId="{5D1A05FD-4D29-4666-9F59-48FD2AF650D1}"/>
          </ac:picMkLst>
        </pc:picChg>
      </pc:sldChg>
      <pc:sldChg chg="del">
        <pc:chgData name="Jonathan Hill-Brown" userId="64a7da78-e62e-4273-975f-2cbb6448f00e" providerId="ADAL" clId="{5F625FDE-9A6D-4E6A-95E4-B0ED52DBCD8B}" dt="2022-03-25T14:12:40.096" v="230" actId="2696"/>
        <pc:sldMkLst>
          <pc:docMk/>
          <pc:sldMk cId="1664064475" sldId="277"/>
        </pc:sldMkLst>
      </pc:sldChg>
      <pc:sldChg chg="del">
        <pc:chgData name="Jonathan Hill-Brown" userId="64a7da78-e62e-4273-975f-2cbb6448f00e" providerId="ADAL" clId="{5F625FDE-9A6D-4E6A-95E4-B0ED52DBCD8B}" dt="2022-03-25T14:10:52.638" v="170" actId="2696"/>
        <pc:sldMkLst>
          <pc:docMk/>
          <pc:sldMk cId="1835046611" sldId="282"/>
        </pc:sldMkLst>
      </pc:sldChg>
      <pc:sldChg chg="del">
        <pc:chgData name="Jonathan Hill-Brown" userId="64a7da78-e62e-4273-975f-2cbb6448f00e" providerId="ADAL" clId="{5F625FDE-9A6D-4E6A-95E4-B0ED52DBCD8B}" dt="2022-03-25T14:10:55.630" v="171" actId="2696"/>
        <pc:sldMkLst>
          <pc:docMk/>
          <pc:sldMk cId="1148865281" sldId="283"/>
        </pc:sldMkLst>
      </pc:sldChg>
      <pc:sldChg chg="del">
        <pc:chgData name="Jonathan Hill-Brown" userId="64a7da78-e62e-4273-975f-2cbb6448f00e" providerId="ADAL" clId="{5F625FDE-9A6D-4E6A-95E4-B0ED52DBCD8B}" dt="2022-03-25T14:10:59.326" v="172" actId="2696"/>
        <pc:sldMkLst>
          <pc:docMk/>
          <pc:sldMk cId="4070057196" sldId="284"/>
        </pc:sldMkLst>
      </pc:sldChg>
      <pc:sldChg chg="del">
        <pc:chgData name="Jonathan Hill-Brown" userId="64a7da78-e62e-4273-975f-2cbb6448f00e" providerId="ADAL" clId="{5F625FDE-9A6D-4E6A-95E4-B0ED52DBCD8B}" dt="2022-03-25T14:11:02.773" v="173" actId="2696"/>
        <pc:sldMkLst>
          <pc:docMk/>
          <pc:sldMk cId="2661784058" sldId="285"/>
        </pc:sldMkLst>
      </pc:sldChg>
      <pc:sldChg chg="delSp modSp mod modNotesTx">
        <pc:chgData name="Jonathan Hill-Brown" userId="64a7da78-e62e-4273-975f-2cbb6448f00e" providerId="ADAL" clId="{5F625FDE-9A6D-4E6A-95E4-B0ED52DBCD8B}" dt="2022-03-25T14:11:44.108" v="224" actId="20577"/>
        <pc:sldMkLst>
          <pc:docMk/>
          <pc:sldMk cId="86833059" sldId="287"/>
        </pc:sldMkLst>
        <pc:spChg chg="del mod">
          <ac:chgData name="Jonathan Hill-Brown" userId="64a7da78-e62e-4273-975f-2cbb6448f00e" providerId="ADAL" clId="{5F625FDE-9A6D-4E6A-95E4-B0ED52DBCD8B}" dt="2022-03-25T14:11:09.253" v="176" actId="478"/>
          <ac:spMkLst>
            <pc:docMk/>
            <pc:sldMk cId="86833059" sldId="287"/>
            <ac:spMk id="3" creationId="{3C0CF0DE-0A7D-B24A-B54A-A6A3D9633719}"/>
          </ac:spMkLst>
        </pc:spChg>
        <pc:graphicFrameChg chg="mod modGraphic">
          <ac:chgData name="Jonathan Hill-Brown" userId="64a7da78-e62e-4273-975f-2cbb6448f00e" providerId="ADAL" clId="{5F625FDE-9A6D-4E6A-95E4-B0ED52DBCD8B}" dt="2022-03-25T14:11:25.572" v="178" actId="1076"/>
          <ac:graphicFrameMkLst>
            <pc:docMk/>
            <pc:sldMk cId="86833059" sldId="287"/>
            <ac:graphicFrameMk id="5" creationId="{5C9F7BE1-00C4-6649-85F3-04976E83AC41}"/>
          </ac:graphicFrameMkLst>
        </pc:graphicFrameChg>
      </pc:sldChg>
      <pc:sldChg chg="del">
        <pc:chgData name="Jonathan Hill-Brown" userId="64a7da78-e62e-4273-975f-2cbb6448f00e" providerId="ADAL" clId="{5F625FDE-9A6D-4E6A-95E4-B0ED52DBCD8B}" dt="2022-03-25T14:50:01.991" v="1243" actId="47"/>
        <pc:sldMkLst>
          <pc:docMk/>
          <pc:sldMk cId="1650189670" sldId="292"/>
        </pc:sldMkLst>
      </pc:sldChg>
      <pc:sldChg chg="del">
        <pc:chgData name="Jonathan Hill-Brown" userId="64a7da78-e62e-4273-975f-2cbb6448f00e" providerId="ADAL" clId="{5F625FDE-9A6D-4E6A-95E4-B0ED52DBCD8B}" dt="2022-03-25T14:50:01.991" v="1243" actId="47"/>
        <pc:sldMkLst>
          <pc:docMk/>
          <pc:sldMk cId="1463707402" sldId="301"/>
        </pc:sldMkLst>
      </pc:sldChg>
      <pc:sldChg chg="del">
        <pc:chgData name="Jonathan Hill-Brown" userId="64a7da78-e62e-4273-975f-2cbb6448f00e" providerId="ADAL" clId="{5F625FDE-9A6D-4E6A-95E4-B0ED52DBCD8B}" dt="2022-03-25T14:50:01.991" v="1243" actId="47"/>
        <pc:sldMkLst>
          <pc:docMk/>
          <pc:sldMk cId="912182042" sldId="302"/>
        </pc:sldMkLst>
      </pc:sldChg>
      <pc:sldChg chg="del">
        <pc:chgData name="Jonathan Hill-Brown" userId="64a7da78-e62e-4273-975f-2cbb6448f00e" providerId="ADAL" clId="{5F625FDE-9A6D-4E6A-95E4-B0ED52DBCD8B}" dt="2022-03-25T14:12:15.839" v="225" actId="2696"/>
        <pc:sldMkLst>
          <pc:docMk/>
          <pc:sldMk cId="2397882005" sldId="306"/>
        </pc:sldMkLst>
      </pc:sldChg>
      <pc:sldChg chg="del">
        <pc:chgData name="Jonathan Hill-Brown" userId="64a7da78-e62e-4273-975f-2cbb6448f00e" providerId="ADAL" clId="{5F625FDE-9A6D-4E6A-95E4-B0ED52DBCD8B}" dt="2022-03-25T14:12:19.346" v="226" actId="2696"/>
        <pc:sldMkLst>
          <pc:docMk/>
          <pc:sldMk cId="858361622" sldId="307"/>
        </pc:sldMkLst>
      </pc:sldChg>
      <pc:sldChg chg="del">
        <pc:chgData name="Jonathan Hill-Brown" userId="64a7da78-e62e-4273-975f-2cbb6448f00e" providerId="ADAL" clId="{5F625FDE-9A6D-4E6A-95E4-B0ED52DBCD8B}" dt="2022-03-25T14:12:26.544" v="227" actId="2696"/>
        <pc:sldMkLst>
          <pc:docMk/>
          <pc:sldMk cId="1153397060" sldId="308"/>
        </pc:sldMkLst>
      </pc:sldChg>
      <pc:sldChg chg="del">
        <pc:chgData name="Jonathan Hill-Brown" userId="64a7da78-e62e-4273-975f-2cbb6448f00e" providerId="ADAL" clId="{5F625FDE-9A6D-4E6A-95E4-B0ED52DBCD8B}" dt="2022-03-25T14:50:01.991" v="1243" actId="47"/>
        <pc:sldMkLst>
          <pc:docMk/>
          <pc:sldMk cId="2112394793" sldId="313"/>
        </pc:sldMkLst>
      </pc:sldChg>
      <pc:sldChg chg="del">
        <pc:chgData name="Jonathan Hill-Brown" userId="64a7da78-e62e-4273-975f-2cbb6448f00e" providerId="ADAL" clId="{5F625FDE-9A6D-4E6A-95E4-B0ED52DBCD8B}" dt="2022-03-25T14:50:01.991" v="1243" actId="47"/>
        <pc:sldMkLst>
          <pc:docMk/>
          <pc:sldMk cId="1112192359" sldId="314"/>
        </pc:sldMkLst>
      </pc:sldChg>
      <pc:sldChg chg="del">
        <pc:chgData name="Jonathan Hill-Brown" userId="64a7da78-e62e-4273-975f-2cbb6448f00e" providerId="ADAL" clId="{5F625FDE-9A6D-4E6A-95E4-B0ED52DBCD8B}" dt="2022-03-25T14:50:01.991" v="1243" actId="47"/>
        <pc:sldMkLst>
          <pc:docMk/>
          <pc:sldMk cId="2536430792" sldId="315"/>
        </pc:sldMkLst>
      </pc:sldChg>
      <pc:sldChg chg="del">
        <pc:chgData name="Jonathan Hill-Brown" userId="64a7da78-e62e-4273-975f-2cbb6448f00e" providerId="ADAL" clId="{5F625FDE-9A6D-4E6A-95E4-B0ED52DBCD8B}" dt="2022-03-25T14:50:01.991" v="1243" actId="47"/>
        <pc:sldMkLst>
          <pc:docMk/>
          <pc:sldMk cId="2531054923" sldId="316"/>
        </pc:sldMkLst>
      </pc:sldChg>
      <pc:sldChg chg="del">
        <pc:chgData name="Jonathan Hill-Brown" userId="64a7da78-e62e-4273-975f-2cbb6448f00e" providerId="ADAL" clId="{5F625FDE-9A6D-4E6A-95E4-B0ED52DBCD8B}" dt="2022-03-25T14:50:01.991" v="1243" actId="47"/>
        <pc:sldMkLst>
          <pc:docMk/>
          <pc:sldMk cId="2548750854" sldId="317"/>
        </pc:sldMkLst>
      </pc:sldChg>
      <pc:sldChg chg="del">
        <pc:chgData name="Jonathan Hill-Brown" userId="64a7da78-e62e-4273-975f-2cbb6448f00e" providerId="ADAL" clId="{5F625FDE-9A6D-4E6A-95E4-B0ED52DBCD8B}" dt="2022-03-25T14:50:01.991" v="1243" actId="47"/>
        <pc:sldMkLst>
          <pc:docMk/>
          <pc:sldMk cId="1292116880" sldId="318"/>
        </pc:sldMkLst>
      </pc:sldChg>
      <pc:sldChg chg="del">
        <pc:chgData name="Jonathan Hill-Brown" userId="64a7da78-e62e-4273-975f-2cbb6448f00e" providerId="ADAL" clId="{5F625FDE-9A6D-4E6A-95E4-B0ED52DBCD8B}" dt="2022-03-25T14:50:01.991" v="1243" actId="47"/>
        <pc:sldMkLst>
          <pc:docMk/>
          <pc:sldMk cId="882736046" sldId="319"/>
        </pc:sldMkLst>
      </pc:sldChg>
      <pc:sldChg chg="del">
        <pc:chgData name="Jonathan Hill-Brown" userId="64a7da78-e62e-4273-975f-2cbb6448f00e" providerId="ADAL" clId="{5F625FDE-9A6D-4E6A-95E4-B0ED52DBCD8B}" dt="2022-03-25T14:50:01.991" v="1243" actId="47"/>
        <pc:sldMkLst>
          <pc:docMk/>
          <pc:sldMk cId="4056954543" sldId="320"/>
        </pc:sldMkLst>
      </pc:sldChg>
      <pc:sldChg chg="del">
        <pc:chgData name="Jonathan Hill-Brown" userId="64a7da78-e62e-4273-975f-2cbb6448f00e" providerId="ADAL" clId="{5F625FDE-9A6D-4E6A-95E4-B0ED52DBCD8B}" dt="2022-03-25T14:50:01.991" v="1243" actId="47"/>
        <pc:sldMkLst>
          <pc:docMk/>
          <pc:sldMk cId="2698031254" sldId="321"/>
        </pc:sldMkLst>
      </pc:sldChg>
      <pc:sldChg chg="del">
        <pc:chgData name="Jonathan Hill-Brown" userId="64a7da78-e62e-4273-975f-2cbb6448f00e" providerId="ADAL" clId="{5F625FDE-9A6D-4E6A-95E4-B0ED52DBCD8B}" dt="2022-03-25T14:50:01.991" v="1243" actId="47"/>
        <pc:sldMkLst>
          <pc:docMk/>
          <pc:sldMk cId="3985486336" sldId="322"/>
        </pc:sldMkLst>
      </pc:sldChg>
      <pc:sldChg chg="del">
        <pc:chgData name="Jonathan Hill-Brown" userId="64a7da78-e62e-4273-975f-2cbb6448f00e" providerId="ADAL" clId="{5F625FDE-9A6D-4E6A-95E4-B0ED52DBCD8B}" dt="2022-03-25T14:50:01.991" v="1243" actId="47"/>
        <pc:sldMkLst>
          <pc:docMk/>
          <pc:sldMk cId="2364241467" sldId="323"/>
        </pc:sldMkLst>
      </pc:sldChg>
      <pc:sldChg chg="del">
        <pc:chgData name="Jonathan Hill-Brown" userId="64a7da78-e62e-4273-975f-2cbb6448f00e" providerId="ADAL" clId="{5F625FDE-9A6D-4E6A-95E4-B0ED52DBCD8B}" dt="2022-03-25T14:50:01.991" v="1243" actId="47"/>
        <pc:sldMkLst>
          <pc:docMk/>
          <pc:sldMk cId="2805131287" sldId="324"/>
        </pc:sldMkLst>
      </pc:sldChg>
      <pc:sldChg chg="del">
        <pc:chgData name="Jonathan Hill-Brown" userId="64a7da78-e62e-4273-975f-2cbb6448f00e" providerId="ADAL" clId="{5F625FDE-9A6D-4E6A-95E4-B0ED52DBCD8B}" dt="2022-03-25T14:50:01.991" v="1243" actId="47"/>
        <pc:sldMkLst>
          <pc:docMk/>
          <pc:sldMk cId="3686764544" sldId="325"/>
        </pc:sldMkLst>
      </pc:sldChg>
      <pc:sldChg chg="del">
        <pc:chgData name="Jonathan Hill-Brown" userId="64a7da78-e62e-4273-975f-2cbb6448f00e" providerId="ADAL" clId="{5F625FDE-9A6D-4E6A-95E4-B0ED52DBCD8B}" dt="2022-03-25T14:50:01.991" v="1243" actId="47"/>
        <pc:sldMkLst>
          <pc:docMk/>
          <pc:sldMk cId="586178607" sldId="327"/>
        </pc:sldMkLst>
      </pc:sldChg>
      <pc:sldChg chg="del">
        <pc:chgData name="Jonathan Hill-Brown" userId="64a7da78-e62e-4273-975f-2cbb6448f00e" providerId="ADAL" clId="{5F625FDE-9A6D-4E6A-95E4-B0ED52DBCD8B}" dt="2022-03-25T14:50:01.991" v="1243" actId="47"/>
        <pc:sldMkLst>
          <pc:docMk/>
          <pc:sldMk cId="472653754" sldId="330"/>
        </pc:sldMkLst>
      </pc:sldChg>
      <pc:sldChg chg="del">
        <pc:chgData name="Jonathan Hill-Brown" userId="64a7da78-e62e-4273-975f-2cbb6448f00e" providerId="ADAL" clId="{5F625FDE-9A6D-4E6A-95E4-B0ED52DBCD8B}" dt="2022-03-25T14:50:01.991" v="1243" actId="47"/>
        <pc:sldMkLst>
          <pc:docMk/>
          <pc:sldMk cId="885822892" sldId="331"/>
        </pc:sldMkLst>
      </pc:sldChg>
      <pc:sldChg chg="del">
        <pc:chgData name="Jonathan Hill-Brown" userId="64a7da78-e62e-4273-975f-2cbb6448f00e" providerId="ADAL" clId="{5F625FDE-9A6D-4E6A-95E4-B0ED52DBCD8B}" dt="2022-03-25T14:50:01.991" v="1243" actId="47"/>
        <pc:sldMkLst>
          <pc:docMk/>
          <pc:sldMk cId="2631160075" sldId="332"/>
        </pc:sldMkLst>
      </pc:sldChg>
      <pc:sldChg chg="del">
        <pc:chgData name="Jonathan Hill-Brown" userId="64a7da78-e62e-4273-975f-2cbb6448f00e" providerId="ADAL" clId="{5F625FDE-9A6D-4E6A-95E4-B0ED52DBCD8B}" dt="2022-03-25T14:50:01.991" v="1243" actId="47"/>
        <pc:sldMkLst>
          <pc:docMk/>
          <pc:sldMk cId="3181444612" sldId="333"/>
        </pc:sldMkLst>
      </pc:sldChg>
      <pc:sldChg chg="del">
        <pc:chgData name="Jonathan Hill-Brown" userId="64a7da78-e62e-4273-975f-2cbb6448f00e" providerId="ADAL" clId="{5F625FDE-9A6D-4E6A-95E4-B0ED52DBCD8B}" dt="2022-03-25T14:50:01.991" v="1243" actId="47"/>
        <pc:sldMkLst>
          <pc:docMk/>
          <pc:sldMk cId="2999402043" sldId="336"/>
        </pc:sldMkLst>
      </pc:sldChg>
      <pc:sldChg chg="del">
        <pc:chgData name="Jonathan Hill-Brown" userId="64a7da78-e62e-4273-975f-2cbb6448f00e" providerId="ADAL" clId="{5F625FDE-9A6D-4E6A-95E4-B0ED52DBCD8B}" dt="2022-03-25T14:50:01.991" v="1243" actId="47"/>
        <pc:sldMkLst>
          <pc:docMk/>
          <pc:sldMk cId="519361469" sldId="342"/>
        </pc:sldMkLst>
      </pc:sldChg>
      <pc:sldChg chg="del">
        <pc:chgData name="Jonathan Hill-Brown" userId="64a7da78-e62e-4273-975f-2cbb6448f00e" providerId="ADAL" clId="{5F625FDE-9A6D-4E6A-95E4-B0ED52DBCD8B}" dt="2022-03-25T14:50:01.991" v="1243" actId="47"/>
        <pc:sldMkLst>
          <pc:docMk/>
          <pc:sldMk cId="335802845" sldId="344"/>
        </pc:sldMkLst>
      </pc:sldChg>
      <pc:sldChg chg="del">
        <pc:chgData name="Jonathan Hill-Brown" userId="64a7da78-e62e-4273-975f-2cbb6448f00e" providerId="ADAL" clId="{5F625FDE-9A6D-4E6A-95E4-B0ED52DBCD8B}" dt="2022-03-25T14:50:01.991" v="1243" actId="47"/>
        <pc:sldMkLst>
          <pc:docMk/>
          <pc:sldMk cId="3634259217" sldId="345"/>
        </pc:sldMkLst>
      </pc:sldChg>
      <pc:sldChg chg="del">
        <pc:chgData name="Jonathan Hill-Brown" userId="64a7da78-e62e-4273-975f-2cbb6448f00e" providerId="ADAL" clId="{5F625FDE-9A6D-4E6A-95E4-B0ED52DBCD8B}" dt="2022-03-25T14:50:01.991" v="1243" actId="47"/>
        <pc:sldMkLst>
          <pc:docMk/>
          <pc:sldMk cId="2280637095" sldId="346"/>
        </pc:sldMkLst>
      </pc:sldChg>
      <pc:sldChg chg="del">
        <pc:chgData name="Jonathan Hill-Brown" userId="64a7da78-e62e-4273-975f-2cbb6448f00e" providerId="ADAL" clId="{5F625FDE-9A6D-4E6A-95E4-B0ED52DBCD8B}" dt="2022-03-25T14:50:01.991" v="1243" actId="47"/>
        <pc:sldMkLst>
          <pc:docMk/>
          <pc:sldMk cId="2494316359" sldId="347"/>
        </pc:sldMkLst>
      </pc:sldChg>
      <pc:sldChg chg="del">
        <pc:chgData name="Jonathan Hill-Brown" userId="64a7da78-e62e-4273-975f-2cbb6448f00e" providerId="ADAL" clId="{5F625FDE-9A6D-4E6A-95E4-B0ED52DBCD8B}" dt="2022-03-25T14:16:58.110" v="295" actId="2696"/>
        <pc:sldMkLst>
          <pc:docMk/>
          <pc:sldMk cId="3911093917" sldId="349"/>
        </pc:sldMkLst>
      </pc:sldChg>
      <pc:sldChg chg="del">
        <pc:chgData name="Jonathan Hill-Brown" userId="64a7da78-e62e-4273-975f-2cbb6448f00e" providerId="ADAL" clId="{5F625FDE-9A6D-4E6A-95E4-B0ED52DBCD8B}" dt="2022-03-25T14:50:01.991" v="1243" actId="47"/>
        <pc:sldMkLst>
          <pc:docMk/>
          <pc:sldMk cId="2725733916" sldId="351"/>
        </pc:sldMkLst>
      </pc:sldChg>
      <pc:sldChg chg="del">
        <pc:chgData name="Jonathan Hill-Brown" userId="64a7da78-e62e-4273-975f-2cbb6448f00e" providerId="ADAL" clId="{5F625FDE-9A6D-4E6A-95E4-B0ED52DBCD8B}" dt="2022-03-25T14:50:01.991" v="1243" actId="47"/>
        <pc:sldMkLst>
          <pc:docMk/>
          <pc:sldMk cId="3769984646" sldId="352"/>
        </pc:sldMkLst>
      </pc:sldChg>
      <pc:sldChg chg="del">
        <pc:chgData name="Jonathan Hill-Brown" userId="64a7da78-e62e-4273-975f-2cbb6448f00e" providerId="ADAL" clId="{5F625FDE-9A6D-4E6A-95E4-B0ED52DBCD8B}" dt="2022-03-25T14:50:01.991" v="1243" actId="47"/>
        <pc:sldMkLst>
          <pc:docMk/>
          <pc:sldMk cId="2990773380" sldId="353"/>
        </pc:sldMkLst>
      </pc:sldChg>
      <pc:sldChg chg="del">
        <pc:chgData name="Jonathan Hill-Brown" userId="64a7da78-e62e-4273-975f-2cbb6448f00e" providerId="ADAL" clId="{5F625FDE-9A6D-4E6A-95E4-B0ED52DBCD8B}" dt="2022-03-25T14:12:31.764" v="228" actId="2696"/>
        <pc:sldMkLst>
          <pc:docMk/>
          <pc:sldMk cId="2025322092" sldId="354"/>
        </pc:sldMkLst>
      </pc:sldChg>
      <pc:sldChg chg="del">
        <pc:chgData name="Jonathan Hill-Brown" userId="64a7da78-e62e-4273-975f-2cbb6448f00e" providerId="ADAL" clId="{5F625FDE-9A6D-4E6A-95E4-B0ED52DBCD8B}" dt="2022-03-25T14:12:36.508" v="229" actId="2696"/>
        <pc:sldMkLst>
          <pc:docMk/>
          <pc:sldMk cId="2286859158" sldId="355"/>
        </pc:sldMkLst>
      </pc:sldChg>
      <pc:sldChg chg="del">
        <pc:chgData name="Jonathan Hill-Brown" userId="64a7da78-e62e-4273-975f-2cbb6448f00e" providerId="ADAL" clId="{5F625FDE-9A6D-4E6A-95E4-B0ED52DBCD8B}" dt="2022-03-25T14:50:01.991" v="1243" actId="47"/>
        <pc:sldMkLst>
          <pc:docMk/>
          <pc:sldMk cId="3762092260" sldId="356"/>
        </pc:sldMkLst>
      </pc:sldChg>
      <pc:sldChg chg="del">
        <pc:chgData name="Jonathan Hill-Brown" userId="64a7da78-e62e-4273-975f-2cbb6448f00e" providerId="ADAL" clId="{5F625FDE-9A6D-4E6A-95E4-B0ED52DBCD8B}" dt="2022-03-25T14:50:01.991" v="1243" actId="47"/>
        <pc:sldMkLst>
          <pc:docMk/>
          <pc:sldMk cId="1557014089" sldId="357"/>
        </pc:sldMkLst>
      </pc:sldChg>
      <pc:sldChg chg="del">
        <pc:chgData name="Jonathan Hill-Brown" userId="64a7da78-e62e-4273-975f-2cbb6448f00e" providerId="ADAL" clId="{5F625FDE-9A6D-4E6A-95E4-B0ED52DBCD8B}" dt="2022-03-25T14:50:01.991" v="1243" actId="47"/>
        <pc:sldMkLst>
          <pc:docMk/>
          <pc:sldMk cId="959820518" sldId="358"/>
        </pc:sldMkLst>
      </pc:sldChg>
      <pc:sldChg chg="del">
        <pc:chgData name="Jonathan Hill-Brown" userId="64a7da78-e62e-4273-975f-2cbb6448f00e" providerId="ADAL" clId="{5F625FDE-9A6D-4E6A-95E4-B0ED52DBCD8B}" dt="2022-03-25T14:50:01.991" v="1243" actId="47"/>
        <pc:sldMkLst>
          <pc:docMk/>
          <pc:sldMk cId="2044722433" sldId="359"/>
        </pc:sldMkLst>
      </pc:sldChg>
      <pc:sldChg chg="del">
        <pc:chgData name="Jonathan Hill-Brown" userId="64a7da78-e62e-4273-975f-2cbb6448f00e" providerId="ADAL" clId="{5F625FDE-9A6D-4E6A-95E4-B0ED52DBCD8B}" dt="2022-03-25T14:50:01.991" v="1243" actId="47"/>
        <pc:sldMkLst>
          <pc:docMk/>
          <pc:sldMk cId="437084715" sldId="360"/>
        </pc:sldMkLst>
      </pc:sldChg>
      <pc:sldChg chg="del">
        <pc:chgData name="Jonathan Hill-Brown" userId="64a7da78-e62e-4273-975f-2cbb6448f00e" providerId="ADAL" clId="{5F625FDE-9A6D-4E6A-95E4-B0ED52DBCD8B}" dt="2022-03-25T14:50:01.991" v="1243" actId="47"/>
        <pc:sldMkLst>
          <pc:docMk/>
          <pc:sldMk cId="1379299103" sldId="361"/>
        </pc:sldMkLst>
      </pc:sldChg>
      <pc:sldChg chg="del">
        <pc:chgData name="Jonathan Hill-Brown" userId="64a7da78-e62e-4273-975f-2cbb6448f00e" providerId="ADAL" clId="{5F625FDE-9A6D-4E6A-95E4-B0ED52DBCD8B}" dt="2022-03-25T14:50:01.991" v="1243" actId="47"/>
        <pc:sldMkLst>
          <pc:docMk/>
          <pc:sldMk cId="1643175521" sldId="362"/>
        </pc:sldMkLst>
      </pc:sldChg>
      <pc:sldChg chg="addSp delSp modSp add mod modNotesTx">
        <pc:chgData name="Jonathan Hill-Brown" userId="64a7da78-e62e-4273-975f-2cbb6448f00e" providerId="ADAL" clId="{5F625FDE-9A6D-4E6A-95E4-B0ED52DBCD8B}" dt="2022-04-21T07:53:11.770" v="2599" actId="20577"/>
        <pc:sldMkLst>
          <pc:docMk/>
          <pc:sldMk cId="2504544852" sldId="363"/>
        </pc:sldMkLst>
        <pc:spChg chg="mod">
          <ac:chgData name="Jonathan Hill-Brown" userId="64a7da78-e62e-4273-975f-2cbb6448f00e" providerId="ADAL" clId="{5F625FDE-9A6D-4E6A-95E4-B0ED52DBCD8B}" dt="2022-04-13T11:45:59.441" v="2586" actId="20577"/>
          <ac:spMkLst>
            <pc:docMk/>
            <pc:sldMk cId="2504544852" sldId="363"/>
            <ac:spMk id="2" creationId="{AB3BA857-6D04-AA42-A72B-98836A2AD052}"/>
          </ac:spMkLst>
        </pc:spChg>
        <pc:spChg chg="add mod">
          <ac:chgData name="Jonathan Hill-Brown" userId="64a7da78-e62e-4273-975f-2cbb6448f00e" providerId="ADAL" clId="{5F625FDE-9A6D-4E6A-95E4-B0ED52DBCD8B}" dt="2022-04-21T07:53:08.122" v="2598" actId="20577"/>
          <ac:spMkLst>
            <pc:docMk/>
            <pc:sldMk cId="2504544852" sldId="363"/>
            <ac:spMk id="3" creationId="{B99263F0-973C-490B-B69C-00D44C1EB03A}"/>
          </ac:spMkLst>
        </pc:spChg>
        <pc:spChg chg="mod">
          <ac:chgData name="Jonathan Hill-Brown" userId="64a7da78-e62e-4273-975f-2cbb6448f00e" providerId="ADAL" clId="{5F625FDE-9A6D-4E6A-95E4-B0ED52DBCD8B}" dt="2022-03-25T14:24:46.774" v="359" actId="21"/>
          <ac:spMkLst>
            <pc:docMk/>
            <pc:sldMk cId="2504544852" sldId="363"/>
            <ac:spMk id="5" creationId="{11386BFB-68C5-4E3B-B4A5-4EB0827C68EC}"/>
          </ac:spMkLst>
        </pc:spChg>
        <pc:picChg chg="add del">
          <ac:chgData name="Jonathan Hill-Brown" userId="64a7da78-e62e-4273-975f-2cbb6448f00e" providerId="ADAL" clId="{5F625FDE-9A6D-4E6A-95E4-B0ED52DBCD8B}" dt="2022-03-25T14:19:51.815" v="353" actId="22"/>
          <ac:picMkLst>
            <pc:docMk/>
            <pc:sldMk cId="2504544852" sldId="363"/>
            <ac:picMk id="4" creationId="{CFB55F78-95D5-463C-835D-20AE2E9913D8}"/>
          </ac:picMkLst>
        </pc:picChg>
        <pc:picChg chg="add mod">
          <ac:chgData name="Jonathan Hill-Brown" userId="64a7da78-e62e-4273-975f-2cbb6448f00e" providerId="ADAL" clId="{5F625FDE-9A6D-4E6A-95E4-B0ED52DBCD8B}" dt="2022-04-20T15:06:48.387" v="2587"/>
          <ac:picMkLst>
            <pc:docMk/>
            <pc:sldMk cId="2504544852" sldId="363"/>
            <ac:picMk id="7" creationId="{3D6428FE-9617-489F-B697-F2AB90BC1B1F}"/>
          </ac:picMkLst>
        </pc:picChg>
      </pc:sldChg>
      <pc:sldChg chg="addSp delSp modSp add mod ord modNotesTx">
        <pc:chgData name="Jonathan Hill-Brown" userId="64a7da78-e62e-4273-975f-2cbb6448f00e" providerId="ADAL" clId="{5F625FDE-9A6D-4E6A-95E4-B0ED52DBCD8B}" dt="2022-04-21T07:51:29.433" v="2595" actId="20577"/>
        <pc:sldMkLst>
          <pc:docMk/>
          <pc:sldMk cId="3037642251" sldId="364"/>
        </pc:sldMkLst>
        <pc:spChg chg="mod">
          <ac:chgData name="Jonathan Hill-Brown" userId="64a7da78-e62e-4273-975f-2cbb6448f00e" providerId="ADAL" clId="{5F625FDE-9A6D-4E6A-95E4-B0ED52DBCD8B}" dt="2022-03-25T14:34:53.004" v="580" actId="20577"/>
          <ac:spMkLst>
            <pc:docMk/>
            <pc:sldMk cId="3037642251" sldId="364"/>
            <ac:spMk id="2" creationId="{AB3BA857-6D04-AA42-A72B-98836A2AD052}"/>
          </ac:spMkLst>
        </pc:spChg>
        <pc:spChg chg="add mod">
          <ac:chgData name="Jonathan Hill-Brown" userId="64a7da78-e62e-4273-975f-2cbb6448f00e" providerId="ADAL" clId="{5F625FDE-9A6D-4E6A-95E4-B0ED52DBCD8B}" dt="2022-04-21T07:51:29.433" v="2595" actId="20577"/>
          <ac:spMkLst>
            <pc:docMk/>
            <pc:sldMk cId="3037642251" sldId="364"/>
            <ac:spMk id="3" creationId="{A1E7F5E6-2336-4066-870F-7927CFCEC27D}"/>
          </ac:spMkLst>
        </pc:spChg>
        <pc:picChg chg="add mod">
          <ac:chgData name="Jonathan Hill-Brown" userId="64a7da78-e62e-4273-975f-2cbb6448f00e" providerId="ADAL" clId="{5F625FDE-9A6D-4E6A-95E4-B0ED52DBCD8B}" dt="2022-04-20T15:07:21.977" v="2588"/>
          <ac:picMkLst>
            <pc:docMk/>
            <pc:sldMk cId="3037642251" sldId="364"/>
            <ac:picMk id="4" creationId="{DA8648F1-58D0-4289-82F4-6D5F732B7969}"/>
          </ac:picMkLst>
        </pc:picChg>
        <pc:picChg chg="del">
          <ac:chgData name="Jonathan Hill-Brown" userId="64a7da78-e62e-4273-975f-2cbb6448f00e" providerId="ADAL" clId="{5F625FDE-9A6D-4E6A-95E4-B0ED52DBCD8B}" dt="2022-03-25T14:38:15.877" v="997" actId="21"/>
          <ac:picMkLst>
            <pc:docMk/>
            <pc:sldMk cId="3037642251" sldId="364"/>
            <ac:picMk id="7" creationId="{3D6428FE-9617-489F-B697-F2AB90BC1B1F}"/>
          </ac:picMkLst>
        </pc:picChg>
      </pc:sldChg>
      <pc:sldChg chg="delSp modSp add mod modNotesTx">
        <pc:chgData name="Jonathan Hill-Brown" userId="64a7da78-e62e-4273-975f-2cbb6448f00e" providerId="ADAL" clId="{5F625FDE-9A6D-4E6A-95E4-B0ED52DBCD8B}" dt="2022-04-21T07:54:32.298" v="2675" actId="20577"/>
        <pc:sldMkLst>
          <pc:docMk/>
          <pc:sldMk cId="807337020" sldId="365"/>
        </pc:sldMkLst>
        <pc:spChg chg="mod">
          <ac:chgData name="Jonathan Hill-Brown" userId="64a7da78-e62e-4273-975f-2cbb6448f00e" providerId="ADAL" clId="{5F625FDE-9A6D-4E6A-95E4-B0ED52DBCD8B}" dt="2022-03-25T14:50:37.378" v="1271" actId="20577"/>
          <ac:spMkLst>
            <pc:docMk/>
            <pc:sldMk cId="807337020" sldId="365"/>
            <ac:spMk id="2" creationId="{AB3BA857-6D04-AA42-A72B-98836A2AD052}"/>
          </ac:spMkLst>
        </pc:spChg>
        <pc:spChg chg="mod">
          <ac:chgData name="Jonathan Hill-Brown" userId="64a7da78-e62e-4273-975f-2cbb6448f00e" providerId="ADAL" clId="{5F625FDE-9A6D-4E6A-95E4-B0ED52DBCD8B}" dt="2022-04-21T07:54:13.183" v="2638" actId="20577"/>
          <ac:spMkLst>
            <pc:docMk/>
            <pc:sldMk cId="807337020" sldId="365"/>
            <ac:spMk id="5" creationId="{11386BFB-68C5-4E3B-B4A5-4EB0827C68EC}"/>
          </ac:spMkLst>
        </pc:spChg>
        <pc:picChg chg="del">
          <ac:chgData name="Jonathan Hill-Brown" userId="64a7da78-e62e-4273-975f-2cbb6448f00e" providerId="ADAL" clId="{5F625FDE-9A6D-4E6A-95E4-B0ED52DBCD8B}" dt="2022-03-25T14:50:10.780" v="1244" actId="21"/>
          <ac:picMkLst>
            <pc:docMk/>
            <pc:sldMk cId="807337020" sldId="365"/>
            <ac:picMk id="7" creationId="{3D6428FE-9617-489F-B697-F2AB90BC1B1F}"/>
          </ac:picMkLst>
        </pc:picChg>
      </pc:sldChg>
      <pc:sldChg chg="modSp add mod modNotesTx">
        <pc:chgData name="Jonathan Hill-Brown" userId="64a7da78-e62e-4273-975f-2cbb6448f00e" providerId="ADAL" clId="{5F625FDE-9A6D-4E6A-95E4-B0ED52DBCD8B}" dt="2022-04-26T09:16:28.487" v="2822" actId="5793"/>
        <pc:sldMkLst>
          <pc:docMk/>
          <pc:sldMk cId="8554540" sldId="366"/>
        </pc:sldMkLst>
        <pc:spChg chg="mod">
          <ac:chgData name="Jonathan Hill-Brown" userId="64a7da78-e62e-4273-975f-2cbb6448f00e" providerId="ADAL" clId="{5F625FDE-9A6D-4E6A-95E4-B0ED52DBCD8B}" dt="2022-03-25T14:51:47.414" v="1380" actId="20577"/>
          <ac:spMkLst>
            <pc:docMk/>
            <pc:sldMk cId="8554540" sldId="366"/>
            <ac:spMk id="2" creationId="{AB3BA857-6D04-AA42-A72B-98836A2AD052}"/>
          </ac:spMkLst>
        </pc:spChg>
        <pc:spChg chg="mod">
          <ac:chgData name="Jonathan Hill-Brown" userId="64a7da78-e62e-4273-975f-2cbb6448f00e" providerId="ADAL" clId="{5F625FDE-9A6D-4E6A-95E4-B0ED52DBCD8B}" dt="2022-04-26T09:16:28.487" v="2822" actId="5793"/>
          <ac:spMkLst>
            <pc:docMk/>
            <pc:sldMk cId="8554540" sldId="366"/>
            <ac:spMk id="5" creationId="{11386BFB-68C5-4E3B-B4A5-4EB0827C68EC}"/>
          </ac:spMkLst>
        </pc:spChg>
      </pc:sldChg>
      <pc:sldChg chg="modSp add del mod modNotesTx">
        <pc:chgData name="Jonathan Hill-Brown" userId="64a7da78-e62e-4273-975f-2cbb6448f00e" providerId="ADAL" clId="{5F625FDE-9A6D-4E6A-95E4-B0ED52DBCD8B}" dt="2022-04-26T09:14:04.224" v="2724" actId="2696"/>
        <pc:sldMkLst>
          <pc:docMk/>
          <pc:sldMk cId="1892114910" sldId="367"/>
        </pc:sldMkLst>
        <pc:spChg chg="mod">
          <ac:chgData name="Jonathan Hill-Brown" userId="64a7da78-e62e-4273-975f-2cbb6448f00e" providerId="ADAL" clId="{5F625FDE-9A6D-4E6A-95E4-B0ED52DBCD8B}" dt="2022-04-26T09:12:18.021" v="2682" actId="20577"/>
          <ac:spMkLst>
            <pc:docMk/>
            <pc:sldMk cId="1892114910" sldId="367"/>
            <ac:spMk id="2" creationId="{AB3BA857-6D04-AA42-A72B-98836A2AD052}"/>
          </ac:spMkLst>
        </pc:spChg>
        <pc:spChg chg="mod">
          <ac:chgData name="Jonathan Hill-Brown" userId="64a7da78-e62e-4273-975f-2cbb6448f00e" providerId="ADAL" clId="{5F625FDE-9A6D-4E6A-95E4-B0ED52DBCD8B}" dt="2022-04-26T09:13:15.436" v="2690" actId="27636"/>
          <ac:spMkLst>
            <pc:docMk/>
            <pc:sldMk cId="1892114910" sldId="367"/>
            <ac:spMk id="5" creationId="{11386BFB-68C5-4E3B-B4A5-4EB0827C68EC}"/>
          </ac:spMkLst>
        </pc:spChg>
      </pc:sldChg>
      <pc:sldChg chg="modSp add del mod modNotesTx">
        <pc:chgData name="Jonathan Hill-Brown" userId="64a7da78-e62e-4273-975f-2cbb6448f00e" providerId="ADAL" clId="{5F625FDE-9A6D-4E6A-95E4-B0ED52DBCD8B}" dt="2022-04-26T09:14:06.781" v="2725" actId="2696"/>
        <pc:sldMkLst>
          <pc:docMk/>
          <pc:sldMk cId="67765333" sldId="368"/>
        </pc:sldMkLst>
        <pc:spChg chg="mod">
          <ac:chgData name="Jonathan Hill-Brown" userId="64a7da78-e62e-4273-975f-2cbb6448f00e" providerId="ADAL" clId="{5F625FDE-9A6D-4E6A-95E4-B0ED52DBCD8B}" dt="2022-04-26T09:12:24.668" v="2684" actId="20577"/>
          <ac:spMkLst>
            <pc:docMk/>
            <pc:sldMk cId="67765333" sldId="368"/>
            <ac:spMk id="2" creationId="{AB3BA857-6D04-AA42-A72B-98836A2AD052}"/>
          </ac:spMkLst>
        </pc:spChg>
        <pc:spChg chg="mod">
          <ac:chgData name="Jonathan Hill-Brown" userId="64a7da78-e62e-4273-975f-2cbb6448f00e" providerId="ADAL" clId="{5F625FDE-9A6D-4E6A-95E4-B0ED52DBCD8B}" dt="2022-04-26T09:13:37.636" v="2715" actId="27636"/>
          <ac:spMkLst>
            <pc:docMk/>
            <pc:sldMk cId="67765333" sldId="368"/>
            <ac:spMk id="5" creationId="{11386BFB-68C5-4E3B-B4A5-4EB0827C68EC}"/>
          </ac:spMkLst>
        </pc:spChg>
      </pc:sldChg>
      <pc:sldChg chg="modSp add del mod">
        <pc:chgData name="Jonathan Hill-Brown" userId="64a7da78-e62e-4273-975f-2cbb6448f00e" providerId="ADAL" clId="{5F625FDE-9A6D-4E6A-95E4-B0ED52DBCD8B}" dt="2022-04-26T09:14:09.530" v="2726" actId="2696"/>
        <pc:sldMkLst>
          <pc:docMk/>
          <pc:sldMk cId="4157237559" sldId="369"/>
        </pc:sldMkLst>
        <pc:spChg chg="mod">
          <ac:chgData name="Jonathan Hill-Brown" userId="64a7da78-e62e-4273-975f-2cbb6448f00e" providerId="ADAL" clId="{5F625FDE-9A6D-4E6A-95E4-B0ED52DBCD8B}" dt="2022-04-26T09:12:29.717" v="2686" actId="20577"/>
          <ac:spMkLst>
            <pc:docMk/>
            <pc:sldMk cId="4157237559" sldId="369"/>
            <ac:spMk id="2" creationId="{AB3BA857-6D04-AA42-A72B-98836A2AD052}"/>
          </ac:spMkLst>
        </pc:spChg>
        <pc:spChg chg="mod">
          <ac:chgData name="Jonathan Hill-Brown" userId="64a7da78-e62e-4273-975f-2cbb6448f00e" providerId="ADAL" clId="{5F625FDE-9A6D-4E6A-95E4-B0ED52DBCD8B}" dt="2022-04-26T09:13:50.778" v="2720" actId="27636"/>
          <ac:spMkLst>
            <pc:docMk/>
            <pc:sldMk cId="4157237559" sldId="369"/>
            <ac:spMk id="5" creationId="{11386BFB-68C5-4E3B-B4A5-4EB0827C68E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A0603A-BDC2-5046-AEC7-C206B236413D}" type="datetimeFigureOut">
              <a:rPr lang="en-US" smtClean="0"/>
              <a:t>4/26/2022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8A8D5E-28B8-8142-B1F9-45112D74CE89}" type="slidenum">
              <a:rPr lang="en-US" smtClean="0"/>
              <a:t>‹#›</a:t>
            </a:fld>
            <a:endParaRPr lang="en-US"/>
          </a:p>
        </p:txBody>
      </p:sp>
    </p:spTree>
    <p:extLst>
      <p:ext uri="{BB962C8B-B14F-4D97-AF65-F5344CB8AC3E}">
        <p14:creationId xmlns:p14="http://schemas.microsoft.com/office/powerpoint/2010/main" val="1776892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ea typeface="Calibri" panose="020F0502020204030204" pitchFamily="34" charset="0"/>
                <a:cs typeface="Times New Roman" panose="02020603050405020304" pitchFamily="18" charset="0"/>
              </a:rPr>
              <a:t>Explain that in April and May last year over 6,000 young people in 27 primary schools, secondary schools and colleges in Harrow from Year 5 to age 18 completed the How Are You Harrow - HAY Harrow - health and wellbeing survey.</a:t>
            </a:r>
          </a:p>
          <a:p>
            <a:endParaRPr lang="en-GB" dirty="0"/>
          </a:p>
        </p:txBody>
      </p:sp>
      <p:sp>
        <p:nvSpPr>
          <p:cNvPr id="4" name="Slide Number Placeholder 3"/>
          <p:cNvSpPr>
            <a:spLocks noGrp="1"/>
          </p:cNvSpPr>
          <p:nvPr>
            <p:ph type="sldNum" sz="quarter" idx="5"/>
          </p:nvPr>
        </p:nvSpPr>
        <p:spPr/>
        <p:txBody>
          <a:bodyPr/>
          <a:lstStyle/>
          <a:p>
            <a:fld id="{048A8D5E-28B8-8142-B1F9-45112D74CE89}" type="slidenum">
              <a:rPr lang="en-US" smtClean="0"/>
              <a:t>1</a:t>
            </a:fld>
            <a:endParaRPr lang="en-US"/>
          </a:p>
        </p:txBody>
      </p:sp>
    </p:spTree>
    <p:extLst>
      <p:ext uri="{BB962C8B-B14F-4D97-AF65-F5344CB8AC3E}">
        <p14:creationId xmlns:p14="http://schemas.microsoft.com/office/powerpoint/2010/main" val="2869743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Explain that the questions covered 10 themes</a:t>
            </a:r>
          </a:p>
        </p:txBody>
      </p:sp>
      <p:sp>
        <p:nvSpPr>
          <p:cNvPr id="4" name="Slide Number Placeholder 3"/>
          <p:cNvSpPr>
            <a:spLocks noGrp="1"/>
          </p:cNvSpPr>
          <p:nvPr>
            <p:ph type="sldNum" sz="quarter" idx="5"/>
          </p:nvPr>
        </p:nvSpPr>
        <p:spPr/>
        <p:txBody>
          <a:bodyPr/>
          <a:lstStyle/>
          <a:p>
            <a:fld id="{048A8D5E-28B8-8142-B1F9-45112D74CE89}" type="slidenum">
              <a:rPr lang="en-US" smtClean="0"/>
              <a:t>2</a:t>
            </a:fld>
            <a:endParaRPr lang="en-US"/>
          </a:p>
        </p:txBody>
      </p:sp>
    </p:spTree>
    <p:extLst>
      <p:ext uri="{BB962C8B-B14F-4D97-AF65-F5344CB8AC3E}">
        <p14:creationId xmlns:p14="http://schemas.microsoft.com/office/powerpoint/2010/main" val="1524711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Explain: you’re now going to see a short video made by young people in Harrow about some of the key findings.  [Lasts 1min 50 secs]</a:t>
            </a: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Click on picture for link. </a:t>
            </a:r>
          </a:p>
          <a:p>
            <a:pPr>
              <a:lnSpc>
                <a:spcPct val="107000"/>
              </a:lnSpc>
              <a:spcAft>
                <a:spcPts val="80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If necessary check they understand what percentages mean.</a:t>
            </a:r>
          </a:p>
          <a:p>
            <a:pPr>
              <a:lnSpc>
                <a:spcPct val="107000"/>
              </a:lnSpc>
              <a:spcAft>
                <a:spcPts val="80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Ask before they watch how many of the key messages in the video they can remember.</a:t>
            </a: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Here is the full list:</a:t>
            </a:r>
          </a:p>
          <a:p>
            <a:pPr>
              <a:lnSpc>
                <a:spcPct val="107000"/>
              </a:lnSpc>
              <a:spcAft>
                <a:spcPts val="80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6,000 young people responded</a:t>
            </a:r>
          </a:p>
          <a:p>
            <a:pPr marL="342900" indent="-342900">
              <a:lnSpc>
                <a:spcPct val="107000"/>
              </a:lnSpc>
              <a:spcAft>
                <a:spcPts val="800"/>
              </a:spcAft>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That is 25% of all young people of 9-18 year olds in Harrow.</a:t>
            </a:r>
          </a:p>
          <a:p>
            <a:pPr marL="342900" indent="-342900">
              <a:lnSpc>
                <a:spcPct val="107000"/>
              </a:lnSpc>
              <a:spcAft>
                <a:spcPts val="800"/>
              </a:spcAft>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2% feel unsafe in their own home</a:t>
            </a:r>
          </a:p>
          <a:p>
            <a:pPr marL="342900" indent="-342900">
              <a:lnSpc>
                <a:spcPct val="107000"/>
              </a:lnSpc>
              <a:spcAft>
                <a:spcPts val="800"/>
              </a:spcAft>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12% worry their family might run out of food</a:t>
            </a:r>
          </a:p>
          <a:p>
            <a:pPr marL="342900" indent="-342900">
              <a:lnSpc>
                <a:spcPct val="107000"/>
              </a:lnSpc>
              <a:spcAft>
                <a:spcPts val="800"/>
              </a:spcAft>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4 in 10 feel unsafe in areas of Harrow</a:t>
            </a:r>
          </a:p>
          <a:p>
            <a:pPr marL="342900" indent="-342900">
              <a:lnSpc>
                <a:spcPct val="107000"/>
              </a:lnSpc>
              <a:spcAft>
                <a:spcPts val="800"/>
              </a:spcAft>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Nearly a fifth have been in a fight in the last 12 months</a:t>
            </a:r>
          </a:p>
          <a:p>
            <a:pPr marL="342900" indent="-342900">
              <a:lnSpc>
                <a:spcPct val="107000"/>
              </a:lnSpc>
              <a:spcAft>
                <a:spcPts val="800"/>
              </a:spcAft>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Nearly 50% say they haven’t gone to a gym or sports club at least once a week</a:t>
            </a:r>
          </a:p>
          <a:p>
            <a:pPr marL="342900" indent="-342900">
              <a:lnSpc>
                <a:spcPct val="107000"/>
              </a:lnSpc>
              <a:spcAft>
                <a:spcPts val="800"/>
              </a:spcAft>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65% say they sometimes or often feel anxious or depressed</a:t>
            </a:r>
          </a:p>
          <a:p>
            <a:pPr marL="342900" indent="-342900">
              <a:lnSpc>
                <a:spcPct val="107000"/>
              </a:lnSpc>
              <a:spcAft>
                <a:spcPts val="800"/>
              </a:spcAft>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Many young people in Harrow fear failure</a:t>
            </a:r>
          </a:p>
          <a:p>
            <a:pPr marL="342900" indent="-342900">
              <a:lnSpc>
                <a:spcPct val="107000"/>
              </a:lnSpc>
              <a:spcAft>
                <a:spcPts val="800"/>
              </a:spcAft>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Only 40% have found careers advice that is relevant to them</a:t>
            </a:r>
          </a:p>
          <a:p>
            <a:pPr marL="342900" indent="-342900">
              <a:lnSpc>
                <a:spcPct val="107000"/>
              </a:lnSpc>
              <a:spcAft>
                <a:spcPts val="800"/>
              </a:spcAft>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Only half are optimistic about their future</a:t>
            </a:r>
          </a:p>
          <a:p>
            <a:pPr>
              <a:lnSpc>
                <a:spcPct val="107000"/>
              </a:lnSpc>
              <a:spcAft>
                <a:spcPts val="80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48A8D5E-28B8-8142-B1F9-45112D74CE89}" type="slidenum">
              <a:rPr lang="en-US" smtClean="0"/>
              <a:t>3</a:t>
            </a:fld>
            <a:endParaRPr lang="en-US"/>
          </a:p>
        </p:txBody>
      </p:sp>
    </p:spTree>
    <p:extLst>
      <p:ext uri="{BB962C8B-B14F-4D97-AF65-F5344CB8AC3E}">
        <p14:creationId xmlns:p14="http://schemas.microsoft.com/office/powerpoint/2010/main" val="2355144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Explain: The survey was organised by Harrow Council, Young Harrow Foundation and Harrow School Nursing service.</a:t>
            </a:r>
          </a:p>
          <a:p>
            <a:pPr>
              <a:lnSpc>
                <a:spcPct val="107000"/>
              </a:lnSpc>
              <a:spcAft>
                <a:spcPts val="80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Ask: Does anyone know what the council does?</a:t>
            </a: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It looks after the local area, cleans the streets and parks, it looks after older people, supports adults and children with disabilities, runs youth clubs and children’s centres, school nursing services, libraries, housing, and lots of other services.</a:t>
            </a:r>
          </a:p>
          <a:p>
            <a:pPr>
              <a:lnSpc>
                <a:spcPct val="107000"/>
              </a:lnSpc>
              <a:spcAft>
                <a:spcPts val="80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Ask: Has anyone heard of Young Harrow Foundation?</a:t>
            </a: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They bring together 200 charities in Harrow that support children and young people.</a:t>
            </a:r>
          </a:p>
          <a:p>
            <a:pPr>
              <a:lnSpc>
                <a:spcPct val="107000"/>
              </a:lnSpc>
              <a:spcAft>
                <a:spcPts val="80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Ask: Does anyone know what the School Nursing service does?</a:t>
            </a: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They provide general advice like around healthy eating as well as advice on some specific conditions like asthma.</a:t>
            </a:r>
          </a:p>
          <a:p>
            <a:endParaRPr lang="en-US" dirty="0"/>
          </a:p>
        </p:txBody>
      </p:sp>
      <p:sp>
        <p:nvSpPr>
          <p:cNvPr id="4" name="Slide Number Placeholder 3"/>
          <p:cNvSpPr>
            <a:spLocks noGrp="1"/>
          </p:cNvSpPr>
          <p:nvPr>
            <p:ph type="sldNum" sz="quarter" idx="5"/>
          </p:nvPr>
        </p:nvSpPr>
        <p:spPr/>
        <p:txBody>
          <a:bodyPr/>
          <a:lstStyle/>
          <a:p>
            <a:fld id="{048A8D5E-28B8-8142-B1F9-45112D74CE89}" type="slidenum">
              <a:rPr lang="en-US" smtClean="0"/>
              <a:t>4</a:t>
            </a:fld>
            <a:endParaRPr lang="en-US"/>
          </a:p>
        </p:txBody>
      </p:sp>
    </p:spTree>
    <p:extLst>
      <p:ext uri="{BB962C8B-B14F-4D97-AF65-F5344CB8AC3E}">
        <p14:creationId xmlns:p14="http://schemas.microsoft.com/office/powerpoint/2010/main" val="2430535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Explain: you’re now going to see a short video from some of the key managers in those organisations. [Duration: 3 min 45 secs]</a:t>
            </a:r>
          </a:p>
          <a:p>
            <a:pPr>
              <a:lnSpc>
                <a:spcPct val="107000"/>
              </a:lnSpc>
              <a:spcAft>
                <a:spcPts val="80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48A8D5E-28B8-8142-B1F9-45112D74CE89}" type="slidenum">
              <a:rPr lang="en-US" smtClean="0"/>
              <a:t>5</a:t>
            </a:fld>
            <a:endParaRPr lang="en-US"/>
          </a:p>
        </p:txBody>
      </p:sp>
    </p:spTree>
    <p:extLst>
      <p:ext uri="{BB962C8B-B14F-4D97-AF65-F5344CB8AC3E}">
        <p14:creationId xmlns:p14="http://schemas.microsoft.com/office/powerpoint/2010/main" val="3613372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Ask if this feels true to their experience.</a:t>
            </a:r>
          </a:p>
          <a:p>
            <a:pPr>
              <a:lnSpc>
                <a:spcPct val="107000"/>
              </a:lnSpc>
              <a:spcAft>
                <a:spcPts val="80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Ask if anything surprised them.</a:t>
            </a:r>
          </a:p>
          <a:p>
            <a:pPr>
              <a:lnSpc>
                <a:spcPct val="107000"/>
              </a:lnSpc>
              <a:spcAft>
                <a:spcPts val="80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Send your thoughts and student feedback to HAYHarrow@youngharrow.org </a:t>
            </a:r>
          </a:p>
          <a:p>
            <a:endParaRPr lang="en-US" dirty="0"/>
          </a:p>
        </p:txBody>
      </p:sp>
      <p:sp>
        <p:nvSpPr>
          <p:cNvPr id="4" name="Slide Number Placeholder 3"/>
          <p:cNvSpPr>
            <a:spLocks noGrp="1"/>
          </p:cNvSpPr>
          <p:nvPr>
            <p:ph type="sldNum" sz="quarter" idx="5"/>
          </p:nvPr>
        </p:nvSpPr>
        <p:spPr/>
        <p:txBody>
          <a:bodyPr/>
          <a:lstStyle/>
          <a:p>
            <a:fld id="{048A8D5E-28B8-8142-B1F9-45112D74CE89}" type="slidenum">
              <a:rPr lang="en-US" smtClean="0"/>
              <a:t>6</a:t>
            </a:fld>
            <a:endParaRPr lang="en-US"/>
          </a:p>
        </p:txBody>
      </p:sp>
    </p:spTree>
    <p:extLst>
      <p:ext uri="{BB962C8B-B14F-4D97-AF65-F5344CB8AC3E}">
        <p14:creationId xmlns:p14="http://schemas.microsoft.com/office/powerpoint/2010/main" val="1556233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Please share these links and any other support sources / routes / pathways that you have in your school or college.</a:t>
            </a:r>
          </a:p>
          <a:p>
            <a:pPr>
              <a:lnSpc>
                <a:spcPct val="107000"/>
              </a:lnSpc>
              <a:spcAft>
                <a:spcPts val="80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Curriculum links: </a:t>
            </a:r>
          </a:p>
          <a:p>
            <a:pPr>
              <a:lnSpc>
                <a:spcPct val="107000"/>
              </a:lnSpc>
              <a:spcAft>
                <a:spcPts val="80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r>
              <a:rPr lang="en-GB" sz="4000" dirty="0"/>
              <a:t>Ofsted inspection framework – </a:t>
            </a:r>
            <a:r>
              <a:rPr lang="en-GB" sz="4000" b="1" u="sng" dirty="0"/>
              <a:t>Personal development </a:t>
            </a:r>
            <a:r>
              <a:rPr lang="en-GB" sz="4000" dirty="0"/>
              <a:t>dimensions that this assembly / class applies to:</a:t>
            </a:r>
          </a:p>
          <a:p>
            <a:r>
              <a:rPr lang="en-GB" sz="4000" i="1" dirty="0"/>
              <a:t>developing and deepening pupils’ understanding of the fundamental British values of democracy, individual liberty, the rule of law and mutual respect and tolerance</a:t>
            </a:r>
          </a:p>
          <a:p>
            <a:r>
              <a:rPr lang="en-GB" sz="4000" i="1" dirty="0"/>
              <a:t>promoting equality of opportunity so that all pupils can thrive together, understanding that difference is a positive, not a negative, and that individual characteristics make people unique</a:t>
            </a:r>
          </a:p>
          <a:p>
            <a:r>
              <a:rPr lang="en-GB" sz="4000" i="1" dirty="0"/>
              <a:t>promoting an inclusive environment that meets the needs of all pupils, irrespective of age, disability, gender reassignment, race, religion or belief, sex or sexual orientation</a:t>
            </a:r>
          </a:p>
          <a:p>
            <a:endParaRPr lang="en-GB" sz="4000" i="1" dirty="0"/>
          </a:p>
          <a:p>
            <a:r>
              <a:rPr lang="en-GB" sz="7200" dirty="0"/>
              <a:t>Ofsted inspection framework – </a:t>
            </a:r>
            <a:r>
              <a:rPr lang="en-GB" sz="7200" b="1" u="sng" dirty="0"/>
              <a:t>Spiritual, moral, social and cultural development </a:t>
            </a:r>
            <a:r>
              <a:rPr lang="en-GB" sz="7200" dirty="0"/>
              <a:t>dimensions that this assembly / class applies to:</a:t>
            </a:r>
          </a:p>
          <a:p>
            <a:r>
              <a:rPr lang="en-GB" sz="7200" i="1" dirty="0"/>
              <a:t>ability to be reflective about their own beliefs (religious or otherwise) and perspective on life</a:t>
            </a:r>
          </a:p>
          <a:p>
            <a:r>
              <a:rPr lang="en-GB" sz="7200" i="1" dirty="0"/>
              <a:t>knowledge of, and respect for, different people’s faiths, feelings and values</a:t>
            </a:r>
          </a:p>
          <a:p>
            <a:r>
              <a:rPr lang="en-GB" sz="7200" i="1" dirty="0"/>
              <a:t>interest in investigating and offering reasoned views about moral and ethical issues and ability to understand and appreciate the viewpoints of others on these issues</a:t>
            </a:r>
          </a:p>
          <a:p>
            <a:r>
              <a:rPr lang="en-GB" sz="7200" i="1" dirty="0"/>
              <a:t>ability to recognise, and value, the things we share in common across cultural, religious, ethnic and socio-economic communities</a:t>
            </a:r>
          </a:p>
          <a:p>
            <a:endParaRPr lang="en-GB" sz="7200" i="1" dirty="0"/>
          </a:p>
          <a:p>
            <a:r>
              <a:rPr lang="en-GB" sz="9600" b="1" dirty="0"/>
              <a:t>Prevent Strategy: HM Government (2007 - present)</a:t>
            </a:r>
          </a:p>
          <a:p>
            <a:r>
              <a:rPr lang="en-GB" sz="9600" dirty="0"/>
              <a:t>5.13 Schools should promote open &amp; respectful dialogue</a:t>
            </a:r>
          </a:p>
          <a:p>
            <a:r>
              <a:rPr lang="en-GB" sz="9600" dirty="0"/>
              <a:t>5.17 Use spaces for voters to discuss openly issues that concern them, including exploring their own identities &amp; how these relate to the diversity of the society in which they live</a:t>
            </a:r>
          </a:p>
          <a:p>
            <a:endParaRPr lang="en-GB" sz="9600" dirty="0"/>
          </a:p>
          <a:p>
            <a:r>
              <a:rPr lang="en-GB" sz="9600" b="1" dirty="0"/>
              <a:t>Promoting fundamental British Values: November 2014</a:t>
            </a:r>
          </a:p>
          <a:p>
            <a:r>
              <a:rPr lang="en-GB" sz="9600" dirty="0"/>
              <a:t>6.5 Voters should accept that other people having different faiths or beliefs to oneself (or having none) should be accepted and tolerated, not discriminated against	</a:t>
            </a:r>
          </a:p>
          <a:p>
            <a:endParaRPr lang="en-GB" sz="9600" dirty="0"/>
          </a:p>
          <a:p>
            <a:r>
              <a:rPr lang="en-GB" sz="9600" b="1" dirty="0"/>
              <a:t>UNCRC: UNICEF</a:t>
            </a:r>
          </a:p>
          <a:p>
            <a:r>
              <a:rPr lang="en-GB" sz="9600" dirty="0"/>
              <a:t>Art 29 “Your education should help you use and develop your talents and abilities. It should also help you learn to live peacefully, protect the environment and respect other people.” </a:t>
            </a:r>
          </a:p>
          <a:p>
            <a:endParaRPr lang="en-GB" sz="9600" dirty="0"/>
          </a:p>
          <a:p>
            <a:r>
              <a:rPr lang="en-GB" sz="9600" b="1" dirty="0"/>
              <a:t>UN: Sustainable Development Goals</a:t>
            </a:r>
          </a:p>
          <a:p>
            <a:r>
              <a:rPr lang="en-GB" sz="9600" dirty="0"/>
              <a:t>SDG 16 Peace, Justice &amp; Strong Institutions: “Promote peaceful and inclusive societies for sustainable development, provide access to justice for all and build effective, accountable and inclusive institutions at all levels.” </a:t>
            </a:r>
          </a:p>
          <a:p>
            <a:endParaRPr lang="en-GB" sz="7200" i="1" dirty="0"/>
          </a:p>
          <a:p>
            <a:endParaRPr lang="en-GB" sz="4000" i="1" dirty="0"/>
          </a:p>
          <a:p>
            <a:pPr>
              <a:lnSpc>
                <a:spcPct val="107000"/>
              </a:lnSpc>
              <a:spcAft>
                <a:spcPts val="80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48A8D5E-28B8-8142-B1F9-45112D74CE89}" type="slidenum">
              <a:rPr lang="en-US" smtClean="0"/>
              <a:t>7</a:t>
            </a:fld>
            <a:endParaRPr lang="en-US"/>
          </a:p>
        </p:txBody>
      </p:sp>
    </p:spTree>
    <p:extLst>
      <p:ext uri="{BB962C8B-B14F-4D97-AF65-F5344CB8AC3E}">
        <p14:creationId xmlns:p14="http://schemas.microsoft.com/office/powerpoint/2010/main" val="3735434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4A266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7ABEA-2EE1-0A4B-A4C8-2F9089313137}"/>
              </a:ext>
            </a:extLst>
          </p:cNvPr>
          <p:cNvSpPr>
            <a:spLocks noGrp="1"/>
          </p:cNvSpPr>
          <p:nvPr>
            <p:ph type="ctrTitle"/>
          </p:nvPr>
        </p:nvSpPr>
        <p:spPr>
          <a:xfrm>
            <a:off x="1524000" y="1122363"/>
            <a:ext cx="9144000" cy="2387600"/>
          </a:xfrm>
        </p:spPr>
        <p:txBody>
          <a:bodyPr anchor="b"/>
          <a:lstStyle>
            <a:lvl1pPr algn="ctr">
              <a:defRPr sz="6000" b="0" i="0">
                <a:latin typeface="Helvetica Light" panose="020B0403020202020204" pitchFamily="34" charset="0"/>
              </a:defRPr>
            </a:lvl1pPr>
          </a:lstStyle>
          <a:p>
            <a:r>
              <a:rPr lang="en-GB"/>
              <a:t>Click to edit Master title style</a:t>
            </a:r>
            <a:endParaRPr lang="en-US"/>
          </a:p>
        </p:txBody>
      </p:sp>
      <p:sp>
        <p:nvSpPr>
          <p:cNvPr id="3" name="Subtitle 2">
            <a:extLst>
              <a:ext uri="{FF2B5EF4-FFF2-40B4-BE49-F238E27FC236}">
                <a16:creationId xmlns:a16="http://schemas.microsoft.com/office/drawing/2014/main" id="{80CDF11D-A863-CA45-B171-49A2A9B55A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a:extLst>
              <a:ext uri="{FF2B5EF4-FFF2-40B4-BE49-F238E27FC236}">
                <a16:creationId xmlns:a16="http://schemas.microsoft.com/office/drawing/2014/main" id="{CA3679E8-882F-B940-88A2-F01D7B7A5E51}"/>
              </a:ext>
            </a:extLst>
          </p:cNvPr>
          <p:cNvSpPr>
            <a:spLocks noGrp="1"/>
          </p:cNvSpPr>
          <p:nvPr>
            <p:ph type="dt" sz="half" idx="10"/>
          </p:nvPr>
        </p:nvSpPr>
        <p:spPr/>
        <p:txBody>
          <a:bodyPr/>
          <a:lstStyle/>
          <a:p>
            <a:fld id="{1CC25F25-9EE0-D642-A097-0D9C47C1B456}" type="datetimeFigureOut">
              <a:rPr lang="en-US" smtClean="0"/>
              <a:t>4/26/2022</a:t>
            </a:fld>
            <a:endParaRPr lang="en-US"/>
          </a:p>
        </p:txBody>
      </p:sp>
      <p:sp>
        <p:nvSpPr>
          <p:cNvPr id="5" name="Footer Placeholder 4">
            <a:extLst>
              <a:ext uri="{FF2B5EF4-FFF2-40B4-BE49-F238E27FC236}">
                <a16:creationId xmlns:a16="http://schemas.microsoft.com/office/drawing/2014/main" id="{14A64624-BF1A-DC47-8FF3-862766A8CC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EDFB12-3936-234C-B54B-706947DD3FA9}"/>
              </a:ext>
            </a:extLst>
          </p:cNvPr>
          <p:cNvSpPr>
            <a:spLocks noGrp="1"/>
          </p:cNvSpPr>
          <p:nvPr>
            <p:ph type="sldNum" sz="quarter" idx="12"/>
          </p:nvPr>
        </p:nvSpPr>
        <p:spPr/>
        <p:txBody>
          <a:bodyPr/>
          <a:lstStyle/>
          <a:p>
            <a:fld id="{9FA1DAE8-08D9-674C-BDBF-D94552C827BD}" type="slidenum">
              <a:rPr lang="en-US" smtClean="0"/>
              <a:t>‹#›</a:t>
            </a:fld>
            <a:endParaRPr lang="en-US"/>
          </a:p>
        </p:txBody>
      </p:sp>
    </p:spTree>
    <p:extLst>
      <p:ext uri="{BB962C8B-B14F-4D97-AF65-F5344CB8AC3E}">
        <p14:creationId xmlns:p14="http://schemas.microsoft.com/office/powerpoint/2010/main" val="2177984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2E218-64E1-334B-BAB9-5FBA11EA085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E47B368-6BE8-9C4D-8FBA-E0AFE949B4E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B46FDCE-BA4C-D84B-8B8D-0793A3C5063C}"/>
              </a:ext>
            </a:extLst>
          </p:cNvPr>
          <p:cNvSpPr>
            <a:spLocks noGrp="1"/>
          </p:cNvSpPr>
          <p:nvPr>
            <p:ph type="dt" sz="half" idx="10"/>
          </p:nvPr>
        </p:nvSpPr>
        <p:spPr/>
        <p:txBody>
          <a:bodyPr/>
          <a:lstStyle/>
          <a:p>
            <a:fld id="{1CC25F25-9EE0-D642-A097-0D9C47C1B456}" type="datetimeFigureOut">
              <a:rPr lang="en-US" smtClean="0"/>
              <a:t>4/26/2022</a:t>
            </a:fld>
            <a:endParaRPr lang="en-US"/>
          </a:p>
        </p:txBody>
      </p:sp>
      <p:sp>
        <p:nvSpPr>
          <p:cNvPr id="5" name="Footer Placeholder 4">
            <a:extLst>
              <a:ext uri="{FF2B5EF4-FFF2-40B4-BE49-F238E27FC236}">
                <a16:creationId xmlns:a16="http://schemas.microsoft.com/office/drawing/2014/main" id="{AD9C1C26-8FAC-7A42-95D9-74746092B5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081A67-EEE5-0E4B-881E-2BE702972304}"/>
              </a:ext>
            </a:extLst>
          </p:cNvPr>
          <p:cNvSpPr>
            <a:spLocks noGrp="1"/>
          </p:cNvSpPr>
          <p:nvPr>
            <p:ph type="sldNum" sz="quarter" idx="12"/>
          </p:nvPr>
        </p:nvSpPr>
        <p:spPr/>
        <p:txBody>
          <a:bodyPr/>
          <a:lstStyle/>
          <a:p>
            <a:fld id="{9FA1DAE8-08D9-674C-BDBF-D94552C827BD}" type="slidenum">
              <a:rPr lang="en-US" smtClean="0"/>
              <a:t>‹#›</a:t>
            </a:fld>
            <a:endParaRPr lang="en-US"/>
          </a:p>
        </p:txBody>
      </p:sp>
    </p:spTree>
    <p:extLst>
      <p:ext uri="{BB962C8B-B14F-4D97-AF65-F5344CB8AC3E}">
        <p14:creationId xmlns:p14="http://schemas.microsoft.com/office/powerpoint/2010/main" val="4253567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EF54FF-5DB4-584E-9738-8722411EF03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B9E193C-493A-0347-A305-C9D996D73DA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2B6ED25-5E88-274E-9188-1F51BDD128F2}"/>
              </a:ext>
            </a:extLst>
          </p:cNvPr>
          <p:cNvSpPr>
            <a:spLocks noGrp="1"/>
          </p:cNvSpPr>
          <p:nvPr>
            <p:ph type="dt" sz="half" idx="10"/>
          </p:nvPr>
        </p:nvSpPr>
        <p:spPr/>
        <p:txBody>
          <a:bodyPr/>
          <a:lstStyle/>
          <a:p>
            <a:fld id="{1CC25F25-9EE0-D642-A097-0D9C47C1B456}" type="datetimeFigureOut">
              <a:rPr lang="en-US" smtClean="0"/>
              <a:t>4/26/2022</a:t>
            </a:fld>
            <a:endParaRPr lang="en-US"/>
          </a:p>
        </p:txBody>
      </p:sp>
      <p:sp>
        <p:nvSpPr>
          <p:cNvPr id="5" name="Footer Placeholder 4">
            <a:extLst>
              <a:ext uri="{FF2B5EF4-FFF2-40B4-BE49-F238E27FC236}">
                <a16:creationId xmlns:a16="http://schemas.microsoft.com/office/drawing/2014/main" id="{81FE18CF-D227-B74A-B7A6-3C6F392C5D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DF876A-FAF5-7D44-B064-D3FD607FFE12}"/>
              </a:ext>
            </a:extLst>
          </p:cNvPr>
          <p:cNvSpPr>
            <a:spLocks noGrp="1"/>
          </p:cNvSpPr>
          <p:nvPr>
            <p:ph type="sldNum" sz="quarter" idx="12"/>
          </p:nvPr>
        </p:nvSpPr>
        <p:spPr/>
        <p:txBody>
          <a:bodyPr/>
          <a:lstStyle/>
          <a:p>
            <a:fld id="{9FA1DAE8-08D9-674C-BDBF-D94552C827BD}" type="slidenum">
              <a:rPr lang="en-US" smtClean="0"/>
              <a:t>‹#›</a:t>
            </a:fld>
            <a:endParaRPr lang="en-US"/>
          </a:p>
        </p:txBody>
      </p:sp>
    </p:spTree>
    <p:extLst>
      <p:ext uri="{BB962C8B-B14F-4D97-AF65-F5344CB8AC3E}">
        <p14:creationId xmlns:p14="http://schemas.microsoft.com/office/powerpoint/2010/main" val="359966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722B9-A8BE-8C4F-B21C-B8F8B810734A}"/>
              </a:ext>
            </a:extLst>
          </p:cNvPr>
          <p:cNvSpPr>
            <a:spLocks noGrp="1"/>
          </p:cNvSpPr>
          <p:nvPr>
            <p:ph type="title"/>
          </p:nvPr>
        </p:nvSpPr>
        <p:spPr>
          <a:xfrm>
            <a:off x="838200" y="206101"/>
            <a:ext cx="10515600" cy="1325563"/>
          </a:xfrm>
        </p:spPr>
        <p:txBody>
          <a:bodyPr/>
          <a:lstStyle>
            <a:lvl1pPr>
              <a:defRPr b="1" i="0">
                <a:solidFill>
                  <a:srgbClr val="4A266E"/>
                </a:solidFill>
                <a:latin typeface="Avenir Book" panose="02000503020000020003" pitchFamily="2"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456C24F-D227-AA4B-94BA-5F8CC63A588F}"/>
              </a:ext>
            </a:extLst>
          </p:cNvPr>
          <p:cNvSpPr>
            <a:spLocks noGrp="1"/>
          </p:cNvSpPr>
          <p:nvPr>
            <p:ph idx="1"/>
          </p:nvPr>
        </p:nvSpPr>
        <p:spPr>
          <a:xfrm>
            <a:off x="838200" y="1644044"/>
            <a:ext cx="10515600" cy="4532919"/>
          </a:xfrm>
        </p:spPr>
        <p:txBody>
          <a:bodyPr>
            <a:normAutofit/>
          </a:bodyPr>
          <a:lstStyle>
            <a:lvl1pPr>
              <a:buClr>
                <a:schemeClr val="accent5"/>
              </a:buClr>
              <a:defRPr sz="2800" b="0" i="0">
                <a:latin typeface="Helvetica Light" panose="020B0403020202020204" pitchFamily="34" charset="0"/>
                <a:ea typeface="Verdana" panose="020B0604030504040204" pitchFamily="34" charset="0"/>
                <a:cs typeface="Verdana" panose="020B0604030504040204" pitchFamily="34" charset="0"/>
              </a:defRPr>
            </a:lvl1pPr>
            <a:lvl2pPr>
              <a:defRPr sz="2800" b="0" i="0">
                <a:latin typeface="Helvetica Light" panose="020B0403020202020204" pitchFamily="34" charset="0"/>
                <a:ea typeface="Verdana" panose="020B0604030504040204" pitchFamily="34" charset="0"/>
                <a:cs typeface="Verdana" panose="020B0604030504040204" pitchFamily="34" charset="0"/>
              </a:defRPr>
            </a:lvl2pPr>
            <a:lvl3pPr>
              <a:defRPr sz="2800" b="0" i="0">
                <a:latin typeface="Helvetica Light" panose="020B0403020202020204" pitchFamily="34" charset="0"/>
                <a:ea typeface="Verdana" panose="020B0604030504040204" pitchFamily="34" charset="0"/>
                <a:cs typeface="Verdana" panose="020B0604030504040204" pitchFamily="34" charset="0"/>
              </a:defRPr>
            </a:lvl3pPr>
            <a:lvl4pPr>
              <a:defRPr sz="2800" b="0" i="0">
                <a:latin typeface="Helvetica Light" panose="020B0403020202020204" pitchFamily="34" charset="0"/>
                <a:ea typeface="Verdana" panose="020B0604030504040204" pitchFamily="34" charset="0"/>
                <a:cs typeface="Verdana" panose="020B0604030504040204" pitchFamily="34" charset="0"/>
              </a:defRPr>
            </a:lvl4pPr>
            <a:lvl5pPr>
              <a:defRPr sz="2800" b="0" i="0">
                <a:latin typeface="Helvetica Light" panose="020B0403020202020204" pitchFamily="34" charset="0"/>
                <a:ea typeface="Verdana" panose="020B0604030504040204" pitchFamily="34" charset="0"/>
                <a:cs typeface="Verdana" panose="020B060403050404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B87405B9-03CA-D24B-8C78-6FC9E8F2CD58}"/>
              </a:ext>
            </a:extLst>
          </p:cNvPr>
          <p:cNvSpPr>
            <a:spLocks noGrp="1"/>
          </p:cNvSpPr>
          <p:nvPr>
            <p:ph type="dt" sz="half" idx="10"/>
          </p:nvPr>
        </p:nvSpPr>
        <p:spPr/>
        <p:txBody>
          <a:bodyPr/>
          <a:lstStyle/>
          <a:p>
            <a:fld id="{1CC25F25-9EE0-D642-A097-0D9C47C1B456}" type="datetimeFigureOut">
              <a:rPr lang="en-US" smtClean="0"/>
              <a:t>4/26/2022</a:t>
            </a:fld>
            <a:endParaRPr lang="en-US"/>
          </a:p>
        </p:txBody>
      </p:sp>
      <p:sp>
        <p:nvSpPr>
          <p:cNvPr id="5" name="Footer Placeholder 4">
            <a:extLst>
              <a:ext uri="{FF2B5EF4-FFF2-40B4-BE49-F238E27FC236}">
                <a16:creationId xmlns:a16="http://schemas.microsoft.com/office/drawing/2014/main" id="{B0564E34-0F26-F341-B0EC-ED2B30221C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448D6F-1433-654E-BF02-239C90EA912C}"/>
              </a:ext>
            </a:extLst>
          </p:cNvPr>
          <p:cNvSpPr>
            <a:spLocks noGrp="1"/>
          </p:cNvSpPr>
          <p:nvPr>
            <p:ph type="sldNum" sz="quarter" idx="12"/>
          </p:nvPr>
        </p:nvSpPr>
        <p:spPr/>
        <p:txBody>
          <a:bodyPr/>
          <a:lstStyle/>
          <a:p>
            <a:fld id="{9FA1DAE8-08D9-674C-BDBF-D94552C827BD}" type="slidenum">
              <a:rPr lang="en-US" smtClean="0"/>
              <a:t>‹#›</a:t>
            </a:fld>
            <a:endParaRPr lang="en-US"/>
          </a:p>
        </p:txBody>
      </p:sp>
      <p:pic>
        <p:nvPicPr>
          <p:cNvPr id="10" name="Picture 9" descr="A picture containing drawing&#10;&#10;Description automatically generated">
            <a:extLst>
              <a:ext uri="{FF2B5EF4-FFF2-40B4-BE49-F238E27FC236}">
                <a16:creationId xmlns:a16="http://schemas.microsoft.com/office/drawing/2014/main" id="{119E0DD8-09D6-4F4C-82A3-D25E8E43321F}"/>
              </a:ext>
            </a:extLst>
          </p:cNvPr>
          <p:cNvPicPr>
            <a:picLocks noChangeAspect="1"/>
          </p:cNvPicPr>
          <p:nvPr userDrawn="1"/>
        </p:nvPicPr>
        <p:blipFill>
          <a:blip r:embed="rId2"/>
          <a:stretch>
            <a:fillRect/>
          </a:stretch>
        </p:blipFill>
        <p:spPr>
          <a:xfrm>
            <a:off x="9710057" y="6243970"/>
            <a:ext cx="2198914" cy="497810"/>
          </a:xfrm>
          <a:prstGeom prst="rect">
            <a:avLst/>
          </a:prstGeom>
        </p:spPr>
      </p:pic>
    </p:spTree>
    <p:extLst>
      <p:ext uri="{BB962C8B-B14F-4D97-AF65-F5344CB8AC3E}">
        <p14:creationId xmlns:p14="http://schemas.microsoft.com/office/powerpoint/2010/main" val="3104376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14136-1A77-D44C-837B-8DE24F6E8F8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A3B80AD-1DB0-D640-97D6-9B9D5F1606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4A7D37C-31AB-2C42-874E-EBC7D3376565}"/>
              </a:ext>
            </a:extLst>
          </p:cNvPr>
          <p:cNvSpPr>
            <a:spLocks noGrp="1"/>
          </p:cNvSpPr>
          <p:nvPr>
            <p:ph type="dt" sz="half" idx="10"/>
          </p:nvPr>
        </p:nvSpPr>
        <p:spPr/>
        <p:txBody>
          <a:bodyPr/>
          <a:lstStyle/>
          <a:p>
            <a:fld id="{1CC25F25-9EE0-D642-A097-0D9C47C1B456}" type="datetimeFigureOut">
              <a:rPr lang="en-US" smtClean="0"/>
              <a:t>4/26/2022</a:t>
            </a:fld>
            <a:endParaRPr lang="en-US"/>
          </a:p>
        </p:txBody>
      </p:sp>
      <p:sp>
        <p:nvSpPr>
          <p:cNvPr id="5" name="Footer Placeholder 4">
            <a:extLst>
              <a:ext uri="{FF2B5EF4-FFF2-40B4-BE49-F238E27FC236}">
                <a16:creationId xmlns:a16="http://schemas.microsoft.com/office/drawing/2014/main" id="{63E675FF-52F4-B246-8A70-F01BF9E4C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A77997-539A-5349-9060-F601524319A6}"/>
              </a:ext>
            </a:extLst>
          </p:cNvPr>
          <p:cNvSpPr>
            <a:spLocks noGrp="1"/>
          </p:cNvSpPr>
          <p:nvPr>
            <p:ph type="sldNum" sz="quarter" idx="12"/>
          </p:nvPr>
        </p:nvSpPr>
        <p:spPr/>
        <p:txBody>
          <a:bodyPr/>
          <a:lstStyle/>
          <a:p>
            <a:fld id="{9FA1DAE8-08D9-674C-BDBF-D94552C827BD}" type="slidenum">
              <a:rPr lang="en-US" smtClean="0"/>
              <a:t>‹#›</a:t>
            </a:fld>
            <a:endParaRPr lang="en-US"/>
          </a:p>
        </p:txBody>
      </p:sp>
    </p:spTree>
    <p:extLst>
      <p:ext uri="{BB962C8B-B14F-4D97-AF65-F5344CB8AC3E}">
        <p14:creationId xmlns:p14="http://schemas.microsoft.com/office/powerpoint/2010/main" val="745483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A235-0517-BA43-A335-3D2C0357CF6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A8C3E22-3D1C-EC40-8CC6-E68EE000522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12FBA96-1B03-ED4D-B5AD-8CD67D19659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D3807D9-4345-CB41-A8A2-736C908B8473}"/>
              </a:ext>
            </a:extLst>
          </p:cNvPr>
          <p:cNvSpPr>
            <a:spLocks noGrp="1"/>
          </p:cNvSpPr>
          <p:nvPr>
            <p:ph type="dt" sz="half" idx="10"/>
          </p:nvPr>
        </p:nvSpPr>
        <p:spPr/>
        <p:txBody>
          <a:bodyPr/>
          <a:lstStyle/>
          <a:p>
            <a:fld id="{1CC25F25-9EE0-D642-A097-0D9C47C1B456}" type="datetimeFigureOut">
              <a:rPr lang="en-US" smtClean="0"/>
              <a:t>4/26/2022</a:t>
            </a:fld>
            <a:endParaRPr lang="en-US"/>
          </a:p>
        </p:txBody>
      </p:sp>
      <p:sp>
        <p:nvSpPr>
          <p:cNvPr id="6" name="Footer Placeholder 5">
            <a:extLst>
              <a:ext uri="{FF2B5EF4-FFF2-40B4-BE49-F238E27FC236}">
                <a16:creationId xmlns:a16="http://schemas.microsoft.com/office/drawing/2014/main" id="{91232253-6BEB-434A-BB20-9B79F19B41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F1D515-830F-3042-811C-27C5E6F6AAAC}"/>
              </a:ext>
            </a:extLst>
          </p:cNvPr>
          <p:cNvSpPr>
            <a:spLocks noGrp="1"/>
          </p:cNvSpPr>
          <p:nvPr>
            <p:ph type="sldNum" sz="quarter" idx="12"/>
          </p:nvPr>
        </p:nvSpPr>
        <p:spPr/>
        <p:txBody>
          <a:bodyPr/>
          <a:lstStyle/>
          <a:p>
            <a:fld id="{9FA1DAE8-08D9-674C-BDBF-D94552C827BD}" type="slidenum">
              <a:rPr lang="en-US" smtClean="0"/>
              <a:t>‹#›</a:t>
            </a:fld>
            <a:endParaRPr lang="en-US"/>
          </a:p>
        </p:txBody>
      </p:sp>
    </p:spTree>
    <p:extLst>
      <p:ext uri="{BB962C8B-B14F-4D97-AF65-F5344CB8AC3E}">
        <p14:creationId xmlns:p14="http://schemas.microsoft.com/office/powerpoint/2010/main" val="1551285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B0E3D-6D75-BE48-99E0-4D3F14A1605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1428376-1C06-B148-B19D-E4AD1AE2FC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EBCBEAE-1B96-0047-93E4-20EC3D88B18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1701929-28EB-1147-A56A-F275D43E46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CC70810-C6FF-AF46-B8FC-F4EA5AD1EDB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4B99DE9-23FF-304E-A3D6-97FCEB511A8A}"/>
              </a:ext>
            </a:extLst>
          </p:cNvPr>
          <p:cNvSpPr>
            <a:spLocks noGrp="1"/>
          </p:cNvSpPr>
          <p:nvPr>
            <p:ph type="dt" sz="half" idx="10"/>
          </p:nvPr>
        </p:nvSpPr>
        <p:spPr/>
        <p:txBody>
          <a:bodyPr/>
          <a:lstStyle/>
          <a:p>
            <a:fld id="{1CC25F25-9EE0-D642-A097-0D9C47C1B456}" type="datetimeFigureOut">
              <a:rPr lang="en-US" smtClean="0"/>
              <a:t>4/26/2022</a:t>
            </a:fld>
            <a:endParaRPr lang="en-US"/>
          </a:p>
        </p:txBody>
      </p:sp>
      <p:sp>
        <p:nvSpPr>
          <p:cNvPr id="8" name="Footer Placeholder 7">
            <a:extLst>
              <a:ext uri="{FF2B5EF4-FFF2-40B4-BE49-F238E27FC236}">
                <a16:creationId xmlns:a16="http://schemas.microsoft.com/office/drawing/2014/main" id="{546C3420-F2F0-0F4B-908E-CFC872A542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ED2CD4-91EA-F54D-8C00-B17F8D2F14D3}"/>
              </a:ext>
            </a:extLst>
          </p:cNvPr>
          <p:cNvSpPr>
            <a:spLocks noGrp="1"/>
          </p:cNvSpPr>
          <p:nvPr>
            <p:ph type="sldNum" sz="quarter" idx="12"/>
          </p:nvPr>
        </p:nvSpPr>
        <p:spPr/>
        <p:txBody>
          <a:bodyPr/>
          <a:lstStyle/>
          <a:p>
            <a:fld id="{9FA1DAE8-08D9-674C-BDBF-D94552C827BD}" type="slidenum">
              <a:rPr lang="en-US" smtClean="0"/>
              <a:t>‹#›</a:t>
            </a:fld>
            <a:endParaRPr lang="en-US"/>
          </a:p>
        </p:txBody>
      </p:sp>
    </p:spTree>
    <p:extLst>
      <p:ext uri="{BB962C8B-B14F-4D97-AF65-F5344CB8AC3E}">
        <p14:creationId xmlns:p14="http://schemas.microsoft.com/office/powerpoint/2010/main" val="4110879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3BCE9-847A-124A-825C-DFFAA7C0928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DE785B3-D198-6B45-BE31-FD8A9E896233}"/>
              </a:ext>
            </a:extLst>
          </p:cNvPr>
          <p:cNvSpPr>
            <a:spLocks noGrp="1"/>
          </p:cNvSpPr>
          <p:nvPr>
            <p:ph type="dt" sz="half" idx="10"/>
          </p:nvPr>
        </p:nvSpPr>
        <p:spPr/>
        <p:txBody>
          <a:bodyPr/>
          <a:lstStyle/>
          <a:p>
            <a:fld id="{1CC25F25-9EE0-D642-A097-0D9C47C1B456}" type="datetimeFigureOut">
              <a:rPr lang="en-US" smtClean="0"/>
              <a:t>4/26/2022</a:t>
            </a:fld>
            <a:endParaRPr lang="en-US"/>
          </a:p>
        </p:txBody>
      </p:sp>
      <p:sp>
        <p:nvSpPr>
          <p:cNvPr id="4" name="Footer Placeholder 3">
            <a:extLst>
              <a:ext uri="{FF2B5EF4-FFF2-40B4-BE49-F238E27FC236}">
                <a16:creationId xmlns:a16="http://schemas.microsoft.com/office/drawing/2014/main" id="{2C09ECCA-D3CA-D740-AC3D-8751324FF8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68C086-3B4D-AA45-80E0-72324FEA0845}"/>
              </a:ext>
            </a:extLst>
          </p:cNvPr>
          <p:cNvSpPr>
            <a:spLocks noGrp="1"/>
          </p:cNvSpPr>
          <p:nvPr>
            <p:ph type="sldNum" sz="quarter" idx="12"/>
          </p:nvPr>
        </p:nvSpPr>
        <p:spPr/>
        <p:txBody>
          <a:bodyPr/>
          <a:lstStyle/>
          <a:p>
            <a:fld id="{9FA1DAE8-08D9-674C-BDBF-D94552C827BD}" type="slidenum">
              <a:rPr lang="en-US" smtClean="0"/>
              <a:t>‹#›</a:t>
            </a:fld>
            <a:endParaRPr lang="en-US"/>
          </a:p>
        </p:txBody>
      </p:sp>
    </p:spTree>
    <p:extLst>
      <p:ext uri="{BB962C8B-B14F-4D97-AF65-F5344CB8AC3E}">
        <p14:creationId xmlns:p14="http://schemas.microsoft.com/office/powerpoint/2010/main" val="4008632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C27946-DC0F-8B47-857A-320FCB9857E9}"/>
              </a:ext>
            </a:extLst>
          </p:cNvPr>
          <p:cNvSpPr>
            <a:spLocks noGrp="1"/>
          </p:cNvSpPr>
          <p:nvPr>
            <p:ph type="dt" sz="half" idx="10"/>
          </p:nvPr>
        </p:nvSpPr>
        <p:spPr/>
        <p:txBody>
          <a:bodyPr/>
          <a:lstStyle/>
          <a:p>
            <a:fld id="{1CC25F25-9EE0-D642-A097-0D9C47C1B456}" type="datetimeFigureOut">
              <a:rPr lang="en-US" smtClean="0"/>
              <a:t>4/26/2022</a:t>
            </a:fld>
            <a:endParaRPr lang="en-US"/>
          </a:p>
        </p:txBody>
      </p:sp>
      <p:sp>
        <p:nvSpPr>
          <p:cNvPr id="3" name="Footer Placeholder 2">
            <a:extLst>
              <a:ext uri="{FF2B5EF4-FFF2-40B4-BE49-F238E27FC236}">
                <a16:creationId xmlns:a16="http://schemas.microsoft.com/office/drawing/2014/main" id="{BC351D21-3883-1649-B939-35E9C9A6EC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283508-5776-6047-A8EA-A850DE98814A}"/>
              </a:ext>
            </a:extLst>
          </p:cNvPr>
          <p:cNvSpPr>
            <a:spLocks noGrp="1"/>
          </p:cNvSpPr>
          <p:nvPr>
            <p:ph type="sldNum" sz="quarter" idx="12"/>
          </p:nvPr>
        </p:nvSpPr>
        <p:spPr/>
        <p:txBody>
          <a:bodyPr/>
          <a:lstStyle/>
          <a:p>
            <a:fld id="{9FA1DAE8-08D9-674C-BDBF-D94552C827BD}" type="slidenum">
              <a:rPr lang="en-US" smtClean="0"/>
              <a:t>‹#›</a:t>
            </a:fld>
            <a:endParaRPr lang="en-US"/>
          </a:p>
        </p:txBody>
      </p:sp>
    </p:spTree>
    <p:extLst>
      <p:ext uri="{BB962C8B-B14F-4D97-AF65-F5344CB8AC3E}">
        <p14:creationId xmlns:p14="http://schemas.microsoft.com/office/powerpoint/2010/main" val="354685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C1455-1FF6-6B43-AB1A-83503A5B248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7586C2C-79C3-614A-9246-6385A35A5C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53F8EE3-35C2-3E4F-A0AB-11F2E9105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6072FD7-E8F0-8B4B-9FC6-565F72859E50}"/>
              </a:ext>
            </a:extLst>
          </p:cNvPr>
          <p:cNvSpPr>
            <a:spLocks noGrp="1"/>
          </p:cNvSpPr>
          <p:nvPr>
            <p:ph type="dt" sz="half" idx="10"/>
          </p:nvPr>
        </p:nvSpPr>
        <p:spPr/>
        <p:txBody>
          <a:bodyPr/>
          <a:lstStyle/>
          <a:p>
            <a:fld id="{1CC25F25-9EE0-D642-A097-0D9C47C1B456}" type="datetimeFigureOut">
              <a:rPr lang="en-US" smtClean="0"/>
              <a:t>4/26/2022</a:t>
            </a:fld>
            <a:endParaRPr lang="en-US"/>
          </a:p>
        </p:txBody>
      </p:sp>
      <p:sp>
        <p:nvSpPr>
          <p:cNvPr id="6" name="Footer Placeholder 5">
            <a:extLst>
              <a:ext uri="{FF2B5EF4-FFF2-40B4-BE49-F238E27FC236}">
                <a16:creationId xmlns:a16="http://schemas.microsoft.com/office/drawing/2014/main" id="{4AAC7818-D00B-3B41-B6E2-E486405725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010CC2-248F-F54D-8CC8-714A3DED5362}"/>
              </a:ext>
            </a:extLst>
          </p:cNvPr>
          <p:cNvSpPr>
            <a:spLocks noGrp="1"/>
          </p:cNvSpPr>
          <p:nvPr>
            <p:ph type="sldNum" sz="quarter" idx="12"/>
          </p:nvPr>
        </p:nvSpPr>
        <p:spPr/>
        <p:txBody>
          <a:bodyPr/>
          <a:lstStyle/>
          <a:p>
            <a:fld id="{9FA1DAE8-08D9-674C-BDBF-D94552C827BD}" type="slidenum">
              <a:rPr lang="en-US" smtClean="0"/>
              <a:t>‹#›</a:t>
            </a:fld>
            <a:endParaRPr lang="en-US"/>
          </a:p>
        </p:txBody>
      </p:sp>
    </p:spTree>
    <p:extLst>
      <p:ext uri="{BB962C8B-B14F-4D97-AF65-F5344CB8AC3E}">
        <p14:creationId xmlns:p14="http://schemas.microsoft.com/office/powerpoint/2010/main" val="2109785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B5DB2-FC76-D04F-A839-AFD97376D78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81A159C-BEEB-5140-8E15-278FA89D33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527D34-6795-DD4C-8F60-E7E4F6C506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6593D41-99C0-2740-AD9B-BF31DAF15829}"/>
              </a:ext>
            </a:extLst>
          </p:cNvPr>
          <p:cNvSpPr>
            <a:spLocks noGrp="1"/>
          </p:cNvSpPr>
          <p:nvPr>
            <p:ph type="dt" sz="half" idx="10"/>
          </p:nvPr>
        </p:nvSpPr>
        <p:spPr/>
        <p:txBody>
          <a:bodyPr/>
          <a:lstStyle/>
          <a:p>
            <a:fld id="{1CC25F25-9EE0-D642-A097-0D9C47C1B456}" type="datetimeFigureOut">
              <a:rPr lang="en-US" smtClean="0"/>
              <a:t>4/26/2022</a:t>
            </a:fld>
            <a:endParaRPr lang="en-US"/>
          </a:p>
        </p:txBody>
      </p:sp>
      <p:sp>
        <p:nvSpPr>
          <p:cNvPr id="6" name="Footer Placeholder 5">
            <a:extLst>
              <a:ext uri="{FF2B5EF4-FFF2-40B4-BE49-F238E27FC236}">
                <a16:creationId xmlns:a16="http://schemas.microsoft.com/office/drawing/2014/main" id="{7BDCDB16-AB94-7C40-9CEB-0DC3E2C6F8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70C8C2-54E7-3A4C-AF7B-6B16FF390B1D}"/>
              </a:ext>
            </a:extLst>
          </p:cNvPr>
          <p:cNvSpPr>
            <a:spLocks noGrp="1"/>
          </p:cNvSpPr>
          <p:nvPr>
            <p:ph type="sldNum" sz="quarter" idx="12"/>
          </p:nvPr>
        </p:nvSpPr>
        <p:spPr/>
        <p:txBody>
          <a:bodyPr/>
          <a:lstStyle/>
          <a:p>
            <a:fld id="{9FA1DAE8-08D9-674C-BDBF-D94552C827BD}" type="slidenum">
              <a:rPr lang="en-US" smtClean="0"/>
              <a:t>‹#›</a:t>
            </a:fld>
            <a:endParaRPr lang="en-US"/>
          </a:p>
        </p:txBody>
      </p:sp>
    </p:spTree>
    <p:extLst>
      <p:ext uri="{BB962C8B-B14F-4D97-AF65-F5344CB8AC3E}">
        <p14:creationId xmlns:p14="http://schemas.microsoft.com/office/powerpoint/2010/main" val="78617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2D008F-9B4A-AA4E-A63B-5F48F092FC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927B4CE-BC97-F040-B3B6-CCF88CE035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347F01D-C095-1647-BCE1-D5EC202DF6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C25F25-9EE0-D642-A097-0D9C47C1B456}" type="datetimeFigureOut">
              <a:rPr lang="en-US" smtClean="0"/>
              <a:t>4/26/2022</a:t>
            </a:fld>
            <a:endParaRPr lang="en-US"/>
          </a:p>
        </p:txBody>
      </p:sp>
      <p:sp>
        <p:nvSpPr>
          <p:cNvPr id="5" name="Footer Placeholder 4">
            <a:extLst>
              <a:ext uri="{FF2B5EF4-FFF2-40B4-BE49-F238E27FC236}">
                <a16:creationId xmlns:a16="http://schemas.microsoft.com/office/drawing/2014/main" id="{C3907F70-B39B-3247-B3FD-3BA03EF37D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95412E-07D1-3B46-8506-F91F7E28EB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A1DAE8-08D9-674C-BDBF-D94552C827BD}" type="slidenum">
              <a:rPr lang="en-US" smtClean="0"/>
              <a:t>‹#›</a:t>
            </a:fld>
            <a:endParaRPr lang="en-US"/>
          </a:p>
        </p:txBody>
      </p:sp>
    </p:spTree>
    <p:extLst>
      <p:ext uri="{BB962C8B-B14F-4D97-AF65-F5344CB8AC3E}">
        <p14:creationId xmlns:p14="http://schemas.microsoft.com/office/powerpoint/2010/main" val="2769430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FGUkLr1Moq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Wi66FkIPR2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hyperlink" Target="mailto:HAYHarrow@youngharrow.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youngharrowfoundation.org/young-peopl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7D628-00F4-A64E-A98E-8E5516F9D0A0}"/>
              </a:ext>
            </a:extLst>
          </p:cNvPr>
          <p:cNvSpPr>
            <a:spLocks noGrp="1"/>
          </p:cNvSpPr>
          <p:nvPr>
            <p:ph type="ctrTitle"/>
          </p:nvPr>
        </p:nvSpPr>
        <p:spPr>
          <a:xfrm>
            <a:off x="1524000" y="4195035"/>
            <a:ext cx="9144000" cy="2125530"/>
          </a:xfrm>
        </p:spPr>
        <p:txBody>
          <a:bodyPr>
            <a:noAutofit/>
          </a:bodyPr>
          <a:lstStyle/>
          <a:p>
            <a:r>
              <a:rPr lang="en-US" sz="4400" dirty="0">
                <a:solidFill>
                  <a:schemeClr val="bg1"/>
                </a:solidFill>
              </a:rPr>
              <a:t>Key findings from the HAY Harrow survey 2021</a:t>
            </a:r>
          </a:p>
        </p:txBody>
      </p:sp>
      <p:pic>
        <p:nvPicPr>
          <p:cNvPr id="6" name="Picture 5" descr="A picture containing drawing&#10;&#10;Description automatically generated">
            <a:extLst>
              <a:ext uri="{FF2B5EF4-FFF2-40B4-BE49-F238E27FC236}">
                <a16:creationId xmlns:a16="http://schemas.microsoft.com/office/drawing/2014/main" id="{9A0C6445-2F67-3C42-9DA2-36AF7A0C0EF2}"/>
              </a:ext>
            </a:extLst>
          </p:cNvPr>
          <p:cNvPicPr>
            <a:picLocks noChangeAspect="1"/>
          </p:cNvPicPr>
          <p:nvPr/>
        </p:nvPicPr>
        <p:blipFill>
          <a:blip r:embed="rId3"/>
          <a:stretch>
            <a:fillRect/>
          </a:stretch>
        </p:blipFill>
        <p:spPr>
          <a:xfrm>
            <a:off x="1031023" y="1135691"/>
            <a:ext cx="10129954" cy="2293309"/>
          </a:xfrm>
          <a:prstGeom prst="rect">
            <a:avLst/>
          </a:prstGeom>
        </p:spPr>
      </p:pic>
    </p:spTree>
    <p:extLst>
      <p:ext uri="{BB962C8B-B14F-4D97-AF65-F5344CB8AC3E}">
        <p14:creationId xmlns:p14="http://schemas.microsoft.com/office/powerpoint/2010/main" val="3040589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6968E-95F5-C343-BC23-837311DE9039}"/>
              </a:ext>
            </a:extLst>
          </p:cNvPr>
          <p:cNvSpPr>
            <a:spLocks noGrp="1"/>
          </p:cNvSpPr>
          <p:nvPr>
            <p:ph type="title"/>
          </p:nvPr>
        </p:nvSpPr>
        <p:spPr/>
        <p:txBody>
          <a:bodyPr/>
          <a:lstStyle/>
          <a:p>
            <a:r>
              <a:rPr lang="en-US" dirty="0"/>
              <a:t>Questions covered ten themes</a:t>
            </a:r>
          </a:p>
        </p:txBody>
      </p:sp>
      <p:graphicFrame>
        <p:nvGraphicFramePr>
          <p:cNvPr id="5" name="Table 5">
            <a:extLst>
              <a:ext uri="{FF2B5EF4-FFF2-40B4-BE49-F238E27FC236}">
                <a16:creationId xmlns:a16="http://schemas.microsoft.com/office/drawing/2014/main" id="{5C9F7BE1-00C4-6649-85F3-04976E83AC41}"/>
              </a:ext>
            </a:extLst>
          </p:cNvPr>
          <p:cNvGraphicFramePr>
            <a:graphicFrameLocks noGrp="1"/>
          </p:cNvGraphicFramePr>
          <p:nvPr>
            <p:extLst>
              <p:ext uri="{D42A27DB-BD31-4B8C-83A1-F6EECF244321}">
                <p14:modId xmlns:p14="http://schemas.microsoft.com/office/powerpoint/2010/main" val="3020587518"/>
              </p:ext>
            </p:extLst>
          </p:nvPr>
        </p:nvGraphicFramePr>
        <p:xfrm>
          <a:off x="1196827" y="1716378"/>
          <a:ext cx="9798345" cy="3998621"/>
        </p:xfrm>
        <a:graphic>
          <a:graphicData uri="http://schemas.openxmlformats.org/drawingml/2006/table">
            <a:tbl>
              <a:tblPr firstRow="1" bandRow="1">
                <a:tableStyleId>{5C22544A-7EE6-4342-B048-85BDC9FD1C3A}</a:tableStyleId>
              </a:tblPr>
              <a:tblGrid>
                <a:gridCol w="1959669">
                  <a:extLst>
                    <a:ext uri="{9D8B030D-6E8A-4147-A177-3AD203B41FA5}">
                      <a16:colId xmlns:a16="http://schemas.microsoft.com/office/drawing/2014/main" val="1234987976"/>
                    </a:ext>
                  </a:extLst>
                </a:gridCol>
                <a:gridCol w="1959669">
                  <a:extLst>
                    <a:ext uri="{9D8B030D-6E8A-4147-A177-3AD203B41FA5}">
                      <a16:colId xmlns:a16="http://schemas.microsoft.com/office/drawing/2014/main" val="727140499"/>
                    </a:ext>
                  </a:extLst>
                </a:gridCol>
                <a:gridCol w="1959669">
                  <a:extLst>
                    <a:ext uri="{9D8B030D-6E8A-4147-A177-3AD203B41FA5}">
                      <a16:colId xmlns:a16="http://schemas.microsoft.com/office/drawing/2014/main" val="2056122416"/>
                    </a:ext>
                  </a:extLst>
                </a:gridCol>
                <a:gridCol w="1959669">
                  <a:extLst>
                    <a:ext uri="{9D8B030D-6E8A-4147-A177-3AD203B41FA5}">
                      <a16:colId xmlns:a16="http://schemas.microsoft.com/office/drawing/2014/main" val="729814322"/>
                    </a:ext>
                  </a:extLst>
                </a:gridCol>
                <a:gridCol w="1959669">
                  <a:extLst>
                    <a:ext uri="{9D8B030D-6E8A-4147-A177-3AD203B41FA5}">
                      <a16:colId xmlns:a16="http://schemas.microsoft.com/office/drawing/2014/main" val="2053917648"/>
                    </a:ext>
                  </a:extLst>
                </a:gridCol>
              </a:tblGrid>
              <a:tr h="1799379">
                <a:tc>
                  <a:txBody>
                    <a:bodyPr/>
                    <a:lstStyle/>
                    <a:p>
                      <a:pPr algn="ctr"/>
                      <a:r>
                        <a:rPr lang="en-US" sz="2400" b="1" dirty="0">
                          <a:solidFill>
                            <a:schemeClr val="bg1"/>
                          </a:solidFill>
                        </a:rPr>
                        <a:t>Food and travel</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A266E"/>
                    </a:solidFill>
                  </a:tcPr>
                </a:tc>
                <a:tc>
                  <a:txBody>
                    <a:bodyPr/>
                    <a:lstStyle/>
                    <a:p>
                      <a:pPr algn="ctr"/>
                      <a:r>
                        <a:rPr lang="en-US" sz="2400" b="1" dirty="0">
                          <a:solidFill>
                            <a:schemeClr val="bg1"/>
                          </a:solidFill>
                        </a:rPr>
                        <a:t>Exercise and sport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A266E"/>
                    </a:solidFill>
                  </a:tcPr>
                </a:tc>
                <a:tc>
                  <a:txBody>
                    <a:bodyPr/>
                    <a:lstStyle/>
                    <a:p>
                      <a:pPr algn="ctr"/>
                      <a:r>
                        <a:rPr lang="en-US" sz="2400" b="1" dirty="0">
                          <a:solidFill>
                            <a:schemeClr val="bg1"/>
                          </a:solidFill>
                        </a:rPr>
                        <a:t>Home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A266E"/>
                    </a:solidFill>
                  </a:tcPr>
                </a:tc>
                <a:tc>
                  <a:txBody>
                    <a:bodyPr/>
                    <a:lstStyle/>
                    <a:p>
                      <a:pPr algn="ctr"/>
                      <a:r>
                        <a:rPr lang="en-US" sz="2400" b="1" dirty="0">
                          <a:solidFill>
                            <a:schemeClr val="bg1"/>
                          </a:solidFill>
                        </a:rPr>
                        <a:t>Physical health</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A266E"/>
                    </a:solidFill>
                  </a:tcPr>
                </a:tc>
                <a:tc>
                  <a:txBody>
                    <a:bodyPr/>
                    <a:lstStyle/>
                    <a:p>
                      <a:pPr algn="ctr"/>
                      <a:r>
                        <a:rPr lang="en-US" sz="2400" b="1" dirty="0">
                          <a:solidFill>
                            <a:schemeClr val="bg1"/>
                          </a:solidFill>
                        </a:rPr>
                        <a:t>Mental health</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A266E"/>
                    </a:solidFill>
                  </a:tcPr>
                </a:tc>
                <a:extLst>
                  <a:ext uri="{0D108BD9-81ED-4DB2-BD59-A6C34878D82A}">
                    <a16:rowId xmlns:a16="http://schemas.microsoft.com/office/drawing/2014/main" val="1599126142"/>
                  </a:ext>
                </a:extLst>
              </a:tr>
              <a:tr h="2199242">
                <a:tc>
                  <a:txBody>
                    <a:bodyPr/>
                    <a:lstStyle/>
                    <a:p>
                      <a:pPr algn="ctr"/>
                      <a:r>
                        <a:rPr lang="en-US" sz="2400" b="1" dirty="0">
                          <a:solidFill>
                            <a:schemeClr val="bg1"/>
                          </a:solidFill>
                        </a:rPr>
                        <a:t>Friends and family</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A266E"/>
                    </a:solidFill>
                  </a:tcPr>
                </a:tc>
                <a:tc>
                  <a:txBody>
                    <a:bodyPr/>
                    <a:lstStyle/>
                    <a:p>
                      <a:pPr algn="ctr"/>
                      <a:r>
                        <a:rPr lang="en-US" sz="2400" b="1" dirty="0">
                          <a:solidFill>
                            <a:schemeClr val="bg1"/>
                          </a:solidFill>
                        </a:rPr>
                        <a:t>Electronic devices and the internet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A266E"/>
                    </a:solidFill>
                  </a:tcPr>
                </a:tc>
                <a:tc>
                  <a:txBody>
                    <a:bodyPr/>
                    <a:lstStyle/>
                    <a:p>
                      <a:pPr algn="ctr"/>
                      <a:r>
                        <a:rPr lang="en-US" sz="2400" b="1" dirty="0">
                          <a:solidFill>
                            <a:schemeClr val="bg1"/>
                          </a:solidFill>
                        </a:rPr>
                        <a:t>Feeling safe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A266E"/>
                    </a:solidFill>
                  </a:tcPr>
                </a:tc>
                <a:tc>
                  <a:txBody>
                    <a:bodyPr/>
                    <a:lstStyle/>
                    <a:p>
                      <a:pPr algn="ctr"/>
                      <a:r>
                        <a:rPr lang="en-US" sz="2400" b="1" dirty="0">
                          <a:solidFill>
                            <a:schemeClr val="bg1"/>
                          </a:solidFill>
                        </a:rPr>
                        <a:t>School / college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A266E"/>
                    </a:solidFill>
                  </a:tcPr>
                </a:tc>
                <a:tc>
                  <a:txBody>
                    <a:bodyPr/>
                    <a:lstStyle/>
                    <a:p>
                      <a:pPr algn="ctr"/>
                      <a:r>
                        <a:rPr lang="en-US" sz="2400" b="1" dirty="0">
                          <a:solidFill>
                            <a:schemeClr val="bg1"/>
                          </a:solidFill>
                        </a:rPr>
                        <a:t>The future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A266E"/>
                    </a:solidFill>
                  </a:tcPr>
                </a:tc>
                <a:extLst>
                  <a:ext uri="{0D108BD9-81ED-4DB2-BD59-A6C34878D82A}">
                    <a16:rowId xmlns:a16="http://schemas.microsoft.com/office/drawing/2014/main" val="2042915645"/>
                  </a:ext>
                </a:extLst>
              </a:tr>
            </a:tbl>
          </a:graphicData>
        </a:graphic>
      </p:graphicFrame>
    </p:spTree>
    <p:extLst>
      <p:ext uri="{BB962C8B-B14F-4D97-AF65-F5344CB8AC3E}">
        <p14:creationId xmlns:p14="http://schemas.microsoft.com/office/powerpoint/2010/main" val="86833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BA857-6D04-AA42-A72B-98836A2AD052}"/>
              </a:ext>
            </a:extLst>
          </p:cNvPr>
          <p:cNvSpPr>
            <a:spLocks noGrp="1"/>
          </p:cNvSpPr>
          <p:nvPr>
            <p:ph type="title"/>
          </p:nvPr>
        </p:nvSpPr>
        <p:spPr/>
        <p:txBody>
          <a:bodyPr/>
          <a:lstStyle/>
          <a:p>
            <a:r>
              <a:rPr lang="en-US" dirty="0"/>
              <a:t>Video by young people about key findings</a:t>
            </a:r>
          </a:p>
        </p:txBody>
      </p:sp>
      <p:sp>
        <p:nvSpPr>
          <p:cNvPr id="5" name="Content Placeholder 4">
            <a:extLst>
              <a:ext uri="{FF2B5EF4-FFF2-40B4-BE49-F238E27FC236}">
                <a16:creationId xmlns:a16="http://schemas.microsoft.com/office/drawing/2014/main" id="{11386BFB-68C5-4E3B-B4A5-4EB0827C68EC}"/>
              </a:ext>
            </a:extLst>
          </p:cNvPr>
          <p:cNvSpPr>
            <a:spLocks noGrp="1"/>
          </p:cNvSpPr>
          <p:nvPr>
            <p:ph idx="1"/>
          </p:nvPr>
        </p:nvSpPr>
        <p:spPr/>
        <p:txBody>
          <a:bodyPr/>
          <a:lstStyle/>
          <a:p>
            <a:endParaRPr lang="en-GB" dirty="0"/>
          </a:p>
          <a:p>
            <a:endParaRPr lang="en-GB" dirty="0"/>
          </a:p>
          <a:p>
            <a:endParaRPr lang="en-GB" dirty="0"/>
          </a:p>
        </p:txBody>
      </p:sp>
      <p:pic>
        <p:nvPicPr>
          <p:cNvPr id="4" name="Picture 3" descr="A picture containing text&#10;&#10;Description automatically generated">
            <a:hlinkClick r:id="rId3"/>
            <a:extLst>
              <a:ext uri="{FF2B5EF4-FFF2-40B4-BE49-F238E27FC236}">
                <a16:creationId xmlns:a16="http://schemas.microsoft.com/office/drawing/2014/main" id="{DA8648F1-58D0-4289-82F4-6D5F732B7969}"/>
              </a:ext>
            </a:extLst>
          </p:cNvPr>
          <p:cNvPicPr>
            <a:picLocks noChangeAspect="1"/>
          </p:cNvPicPr>
          <p:nvPr/>
        </p:nvPicPr>
        <p:blipFill>
          <a:blip r:embed="rId4"/>
          <a:stretch>
            <a:fillRect/>
          </a:stretch>
        </p:blipFill>
        <p:spPr>
          <a:xfrm>
            <a:off x="2645368" y="1644044"/>
            <a:ext cx="6901263" cy="3809458"/>
          </a:xfrm>
          <a:prstGeom prst="rect">
            <a:avLst/>
          </a:prstGeom>
        </p:spPr>
      </p:pic>
      <p:sp>
        <p:nvSpPr>
          <p:cNvPr id="3" name="TextBox 2">
            <a:extLst>
              <a:ext uri="{FF2B5EF4-FFF2-40B4-BE49-F238E27FC236}">
                <a16:creationId xmlns:a16="http://schemas.microsoft.com/office/drawing/2014/main" id="{A1E7F5E6-2336-4066-870F-7927CFCEC27D}"/>
              </a:ext>
            </a:extLst>
          </p:cNvPr>
          <p:cNvSpPr txBox="1"/>
          <p:nvPr/>
        </p:nvSpPr>
        <p:spPr>
          <a:xfrm>
            <a:off x="1003300" y="5969000"/>
            <a:ext cx="5461000" cy="369332"/>
          </a:xfrm>
          <a:prstGeom prst="rect">
            <a:avLst/>
          </a:prstGeom>
          <a:noFill/>
        </p:spPr>
        <p:txBody>
          <a:bodyPr wrap="square" rtlCol="0">
            <a:spAutoFit/>
          </a:bodyPr>
          <a:lstStyle/>
          <a:p>
            <a:r>
              <a:rPr lang="en-GB" dirty="0">
                <a:hlinkClick r:id="rId3"/>
              </a:rPr>
              <a:t>https://www.youtube.com/watch?v=FGUkLr1Moq0</a:t>
            </a:r>
            <a:r>
              <a:rPr lang="en-GB" dirty="0"/>
              <a:t> </a:t>
            </a:r>
          </a:p>
        </p:txBody>
      </p:sp>
    </p:spTree>
    <p:extLst>
      <p:ext uri="{BB962C8B-B14F-4D97-AF65-F5344CB8AC3E}">
        <p14:creationId xmlns:p14="http://schemas.microsoft.com/office/powerpoint/2010/main" val="3037642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BA857-6D04-AA42-A72B-98836A2AD052}"/>
              </a:ext>
            </a:extLst>
          </p:cNvPr>
          <p:cNvSpPr>
            <a:spLocks noGrp="1"/>
          </p:cNvSpPr>
          <p:nvPr>
            <p:ph type="title"/>
          </p:nvPr>
        </p:nvSpPr>
        <p:spPr/>
        <p:txBody>
          <a:bodyPr/>
          <a:lstStyle/>
          <a:p>
            <a:r>
              <a:rPr lang="en-US" dirty="0"/>
              <a:t>Harrow Council, Young Harrow Foundation, CNWL NHS Trust (school nursing)</a:t>
            </a:r>
          </a:p>
        </p:txBody>
      </p:sp>
      <p:pic>
        <p:nvPicPr>
          <p:cNvPr id="4" name="Picture 3" descr="Logo&#10;&#10;Description automatically generated">
            <a:extLst>
              <a:ext uri="{FF2B5EF4-FFF2-40B4-BE49-F238E27FC236}">
                <a16:creationId xmlns:a16="http://schemas.microsoft.com/office/drawing/2014/main" id="{5D1A05FD-4D29-4666-9F59-48FD2AF650D1}"/>
              </a:ext>
            </a:extLst>
          </p:cNvPr>
          <p:cNvPicPr/>
          <p:nvPr/>
        </p:nvPicPr>
        <p:blipFill>
          <a:blip r:embed="rId3">
            <a:extLst>
              <a:ext uri="{28A0092B-C50C-407E-A947-70E740481C1C}">
                <a14:useLocalDpi xmlns:a14="http://schemas.microsoft.com/office/drawing/2010/main" val="0"/>
              </a:ext>
            </a:extLst>
          </a:blip>
          <a:stretch>
            <a:fillRect/>
          </a:stretch>
        </p:blipFill>
        <p:spPr>
          <a:xfrm>
            <a:off x="2035175" y="2540952"/>
            <a:ext cx="8121650" cy="1776095"/>
          </a:xfrm>
          <a:prstGeom prst="rect">
            <a:avLst/>
          </a:prstGeom>
        </p:spPr>
      </p:pic>
    </p:spTree>
    <p:extLst>
      <p:ext uri="{BB962C8B-B14F-4D97-AF65-F5344CB8AC3E}">
        <p14:creationId xmlns:p14="http://schemas.microsoft.com/office/powerpoint/2010/main" val="3779019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BA857-6D04-AA42-A72B-98836A2AD052}"/>
              </a:ext>
            </a:extLst>
          </p:cNvPr>
          <p:cNvSpPr>
            <a:spLocks noGrp="1"/>
          </p:cNvSpPr>
          <p:nvPr>
            <p:ph type="title"/>
          </p:nvPr>
        </p:nvSpPr>
        <p:spPr/>
        <p:txBody>
          <a:bodyPr/>
          <a:lstStyle/>
          <a:p>
            <a:r>
              <a:rPr lang="en-US" dirty="0"/>
              <a:t>Message from key partners in response to the HAY Harrow survey</a:t>
            </a:r>
          </a:p>
        </p:txBody>
      </p:sp>
      <p:sp>
        <p:nvSpPr>
          <p:cNvPr id="5" name="Content Placeholder 4">
            <a:extLst>
              <a:ext uri="{FF2B5EF4-FFF2-40B4-BE49-F238E27FC236}">
                <a16:creationId xmlns:a16="http://schemas.microsoft.com/office/drawing/2014/main" id="{11386BFB-68C5-4E3B-B4A5-4EB0827C68EC}"/>
              </a:ext>
            </a:extLst>
          </p:cNvPr>
          <p:cNvSpPr>
            <a:spLocks noGrp="1"/>
          </p:cNvSpPr>
          <p:nvPr>
            <p:ph idx="1"/>
          </p:nvPr>
        </p:nvSpPr>
        <p:spPr/>
        <p:txBody>
          <a:bodyPr/>
          <a:lstStyle/>
          <a:p>
            <a:endParaRPr lang="en-GB" dirty="0"/>
          </a:p>
          <a:p>
            <a:endParaRPr lang="en-GB" dirty="0"/>
          </a:p>
          <a:p>
            <a:endParaRPr lang="en-GB" dirty="0"/>
          </a:p>
        </p:txBody>
      </p:sp>
      <p:pic>
        <p:nvPicPr>
          <p:cNvPr id="7" name="Picture 6" descr="A person sitting at a desk&#10;&#10;Description automatically generated with low confidence">
            <a:hlinkClick r:id="rId3"/>
            <a:extLst>
              <a:ext uri="{FF2B5EF4-FFF2-40B4-BE49-F238E27FC236}">
                <a16:creationId xmlns:a16="http://schemas.microsoft.com/office/drawing/2014/main" id="{3D6428FE-9617-489F-B697-F2AB90BC1B1F}"/>
              </a:ext>
            </a:extLst>
          </p:cNvPr>
          <p:cNvPicPr>
            <a:picLocks noChangeAspect="1"/>
          </p:cNvPicPr>
          <p:nvPr/>
        </p:nvPicPr>
        <p:blipFill>
          <a:blip r:embed="rId4"/>
          <a:stretch>
            <a:fillRect/>
          </a:stretch>
        </p:blipFill>
        <p:spPr>
          <a:xfrm>
            <a:off x="2844800" y="1832594"/>
            <a:ext cx="5689600" cy="3192812"/>
          </a:xfrm>
          <a:prstGeom prst="rect">
            <a:avLst/>
          </a:prstGeom>
        </p:spPr>
      </p:pic>
      <p:sp>
        <p:nvSpPr>
          <p:cNvPr id="3" name="TextBox 2">
            <a:extLst>
              <a:ext uri="{FF2B5EF4-FFF2-40B4-BE49-F238E27FC236}">
                <a16:creationId xmlns:a16="http://schemas.microsoft.com/office/drawing/2014/main" id="{B99263F0-973C-490B-B69C-00D44C1EB03A}"/>
              </a:ext>
            </a:extLst>
          </p:cNvPr>
          <p:cNvSpPr txBox="1"/>
          <p:nvPr/>
        </p:nvSpPr>
        <p:spPr>
          <a:xfrm>
            <a:off x="1079500" y="5549900"/>
            <a:ext cx="5016500" cy="369332"/>
          </a:xfrm>
          <a:prstGeom prst="rect">
            <a:avLst/>
          </a:prstGeom>
          <a:noFill/>
        </p:spPr>
        <p:txBody>
          <a:bodyPr wrap="square" rtlCol="0">
            <a:spAutoFit/>
          </a:bodyPr>
          <a:lstStyle/>
          <a:p>
            <a:r>
              <a:rPr lang="en-GB" dirty="0">
                <a:hlinkClick r:id="rId3"/>
              </a:rPr>
              <a:t>https://www.youtube.com/watch?v=Wi66FkIPR2U</a:t>
            </a:r>
            <a:r>
              <a:rPr lang="en-GB" dirty="0"/>
              <a:t> </a:t>
            </a:r>
          </a:p>
        </p:txBody>
      </p:sp>
    </p:spTree>
    <p:extLst>
      <p:ext uri="{BB962C8B-B14F-4D97-AF65-F5344CB8AC3E}">
        <p14:creationId xmlns:p14="http://schemas.microsoft.com/office/powerpoint/2010/main" val="2504544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BA857-6D04-AA42-A72B-98836A2AD052}"/>
              </a:ext>
            </a:extLst>
          </p:cNvPr>
          <p:cNvSpPr>
            <a:spLocks noGrp="1"/>
          </p:cNvSpPr>
          <p:nvPr>
            <p:ph type="title"/>
          </p:nvPr>
        </p:nvSpPr>
        <p:spPr/>
        <p:txBody>
          <a:bodyPr/>
          <a:lstStyle/>
          <a:p>
            <a:r>
              <a:rPr lang="en-US" dirty="0"/>
              <a:t>Your reactions to this?</a:t>
            </a:r>
          </a:p>
        </p:txBody>
      </p:sp>
      <p:sp>
        <p:nvSpPr>
          <p:cNvPr id="5" name="Content Placeholder 4">
            <a:extLst>
              <a:ext uri="{FF2B5EF4-FFF2-40B4-BE49-F238E27FC236}">
                <a16:creationId xmlns:a16="http://schemas.microsoft.com/office/drawing/2014/main" id="{11386BFB-68C5-4E3B-B4A5-4EB0827C68EC}"/>
              </a:ext>
            </a:extLst>
          </p:cNvPr>
          <p:cNvSpPr>
            <a:spLocks noGrp="1"/>
          </p:cNvSpPr>
          <p:nvPr>
            <p:ph idx="1"/>
          </p:nvPr>
        </p:nvSpPr>
        <p:spPr/>
        <p:txBody>
          <a:bodyPr>
            <a:normAutofit/>
          </a:bodyPr>
          <a:lstStyle/>
          <a:p>
            <a:r>
              <a:rPr lang="en-GB" dirty="0"/>
              <a:t>How do you feel about these results?</a:t>
            </a:r>
          </a:p>
          <a:p>
            <a:r>
              <a:rPr lang="en-GB" dirty="0"/>
              <a:t>Does this match how you feel things are for young people in Harrow?</a:t>
            </a:r>
          </a:p>
          <a:p>
            <a:r>
              <a:rPr lang="en-GB" dirty="0"/>
              <a:t>What surprised you?</a:t>
            </a:r>
          </a:p>
          <a:p>
            <a:endParaRPr lang="en-GB" dirty="0"/>
          </a:p>
          <a:p>
            <a:endParaRPr lang="en-GB" dirty="0"/>
          </a:p>
          <a:p>
            <a:endParaRPr lang="en-GB" dirty="0"/>
          </a:p>
          <a:p>
            <a:r>
              <a:rPr lang="en-GB" dirty="0"/>
              <a:t>Teachers: please send feedback comments from students to: </a:t>
            </a:r>
            <a:r>
              <a:rPr lang="en-GB" dirty="0">
                <a:hlinkClick r:id="rId3"/>
              </a:rPr>
              <a:t>HAYHarrow@youngharrow.org</a:t>
            </a:r>
            <a:r>
              <a:rPr lang="en-GB" dirty="0"/>
              <a:t> </a:t>
            </a:r>
          </a:p>
        </p:txBody>
      </p:sp>
    </p:spTree>
    <p:extLst>
      <p:ext uri="{BB962C8B-B14F-4D97-AF65-F5344CB8AC3E}">
        <p14:creationId xmlns:p14="http://schemas.microsoft.com/office/powerpoint/2010/main" val="807337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BA857-6D04-AA42-A72B-98836A2AD052}"/>
              </a:ext>
            </a:extLst>
          </p:cNvPr>
          <p:cNvSpPr>
            <a:spLocks noGrp="1"/>
          </p:cNvSpPr>
          <p:nvPr>
            <p:ph type="title"/>
          </p:nvPr>
        </p:nvSpPr>
        <p:spPr/>
        <p:txBody>
          <a:bodyPr/>
          <a:lstStyle/>
          <a:p>
            <a:r>
              <a:rPr lang="en-US" dirty="0"/>
              <a:t>Further help + information</a:t>
            </a:r>
          </a:p>
        </p:txBody>
      </p:sp>
      <p:sp>
        <p:nvSpPr>
          <p:cNvPr id="5" name="Content Placeholder 4">
            <a:extLst>
              <a:ext uri="{FF2B5EF4-FFF2-40B4-BE49-F238E27FC236}">
                <a16:creationId xmlns:a16="http://schemas.microsoft.com/office/drawing/2014/main" id="{11386BFB-68C5-4E3B-B4A5-4EB0827C68EC}"/>
              </a:ext>
            </a:extLst>
          </p:cNvPr>
          <p:cNvSpPr>
            <a:spLocks noGrp="1"/>
          </p:cNvSpPr>
          <p:nvPr>
            <p:ph idx="1"/>
          </p:nvPr>
        </p:nvSpPr>
        <p:spPr/>
        <p:txBody>
          <a:bodyPr>
            <a:normAutofit/>
          </a:bodyPr>
          <a:lstStyle/>
          <a:p>
            <a:r>
              <a:rPr lang="en-GB" sz="3600" dirty="0"/>
              <a:t>If you are worried about any of the issues you have seen or want more help and support, go here:</a:t>
            </a:r>
          </a:p>
          <a:p>
            <a:endParaRPr lang="en-GB" sz="3600" dirty="0"/>
          </a:p>
          <a:p>
            <a:pPr marL="0" indent="0">
              <a:buNone/>
            </a:pPr>
            <a:r>
              <a:rPr lang="en-GB" sz="3600" dirty="0"/>
              <a:t> </a:t>
            </a:r>
            <a:r>
              <a:rPr lang="en-GB" sz="3600" dirty="0">
                <a:hlinkClick r:id="rId3"/>
              </a:rPr>
              <a:t>https://youngharrowfoundation.org/young-people</a:t>
            </a:r>
            <a:endParaRPr lang="en-GB" sz="3600" dirty="0"/>
          </a:p>
          <a:p>
            <a:pPr marL="0" indent="0">
              <a:buNone/>
            </a:pPr>
            <a:endParaRPr lang="en-GB" sz="3600" dirty="0"/>
          </a:p>
          <a:p>
            <a:pPr marL="0" indent="0">
              <a:buNone/>
            </a:pPr>
            <a:r>
              <a:rPr lang="en-GB" sz="3600" dirty="0"/>
              <a:t> (Also has links to the HAY Harrow full report)</a:t>
            </a:r>
          </a:p>
        </p:txBody>
      </p:sp>
    </p:spTree>
    <p:extLst>
      <p:ext uri="{BB962C8B-B14F-4D97-AF65-F5344CB8AC3E}">
        <p14:creationId xmlns:p14="http://schemas.microsoft.com/office/powerpoint/2010/main" val="8554540"/>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33CC296FC3D7042887C1175E0016741" ma:contentTypeVersion="12" ma:contentTypeDescription="Create a new document." ma:contentTypeScope="" ma:versionID="3e5939bd0ecac51cf4f9afb34e1f4f1d">
  <xsd:schema xmlns:xsd="http://www.w3.org/2001/XMLSchema" xmlns:xs="http://www.w3.org/2001/XMLSchema" xmlns:p="http://schemas.microsoft.com/office/2006/metadata/properties" xmlns:ns3="9758811e-aae0-41c5-8109-cedb28ae2f1f" xmlns:ns4="1168b947-0fdc-4ddf-af98-85fd81997781" targetNamespace="http://schemas.microsoft.com/office/2006/metadata/properties" ma:root="true" ma:fieldsID="958efef2cdd3706a59564812ca52c29c" ns3:_="" ns4:_="">
    <xsd:import namespace="9758811e-aae0-41c5-8109-cedb28ae2f1f"/>
    <xsd:import namespace="1168b947-0fdc-4ddf-af98-85fd8199778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8811e-aae0-41c5-8109-cedb28ae2f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168b947-0fdc-4ddf-af98-85fd8199778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623AED-DAF1-4980-963A-7E2BDE341F91}">
  <ds:schemaRefs>
    <ds:schemaRef ds:uri="http://schemas.microsoft.com/sharepoint/v3/contenttype/forms"/>
  </ds:schemaRefs>
</ds:datastoreItem>
</file>

<file path=customXml/itemProps2.xml><?xml version="1.0" encoding="utf-8"?>
<ds:datastoreItem xmlns:ds="http://schemas.openxmlformats.org/officeDocument/2006/customXml" ds:itemID="{CCD54152-0881-4E26-8CA9-09FE8844557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E80937B-4DB3-4C77-8820-156E65D466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58811e-aae0-41c5-8109-cedb28ae2f1f"/>
    <ds:schemaRef ds:uri="1168b947-0fdc-4ddf-af98-85fd819977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8855</TotalTime>
  <Words>1004</Words>
  <Application>Microsoft Office PowerPoint</Application>
  <PresentationFormat>Widescreen</PresentationFormat>
  <Paragraphs>106</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Avenir Book</vt:lpstr>
      <vt:lpstr>Calibri</vt:lpstr>
      <vt:lpstr>Calibri Light</vt:lpstr>
      <vt:lpstr>Helvetica Light</vt:lpstr>
      <vt:lpstr>Office Theme</vt:lpstr>
      <vt:lpstr>Key findings from the HAY Harrow survey 2021</vt:lpstr>
      <vt:lpstr>Questions covered ten themes</vt:lpstr>
      <vt:lpstr>Video by young people about key findings</vt:lpstr>
      <vt:lpstr>Harrow Council, Young Harrow Foundation, CNWL NHS Trust (school nursing)</vt:lpstr>
      <vt:lpstr>Message from key partners in response to the HAY Harrow survey</vt:lpstr>
      <vt:lpstr>Your reactions to this?</vt:lpstr>
      <vt:lpstr>Further help +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Harrow survey question design</dc:title>
  <dc:creator>Tabetha Newman</dc:creator>
  <cp:lastModifiedBy>Jonathan Hill-Brown</cp:lastModifiedBy>
  <cp:revision>370</cp:revision>
  <dcterms:created xsi:type="dcterms:W3CDTF">2020-11-24T13:24:28Z</dcterms:created>
  <dcterms:modified xsi:type="dcterms:W3CDTF">2022-04-26T09:16:32Z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0x010100833CC296FC3D7042887C1175E0016741</vt:lpwstr>
  </property>
</Properties>
</file>